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60" r:id="rId1"/>
  </p:sldMasterIdLst>
  <p:notesMasterIdLst>
    <p:notesMasterId r:id="rId18"/>
  </p:notesMasterIdLst>
  <p:sldIdLst>
    <p:sldId id="256" r:id="rId2"/>
    <p:sldId id="270" r:id="rId3"/>
    <p:sldId id="287" r:id="rId4"/>
    <p:sldId id="2192" r:id="rId5"/>
    <p:sldId id="2193" r:id="rId6"/>
    <p:sldId id="2195" r:id="rId7"/>
    <p:sldId id="2199" r:id="rId8"/>
    <p:sldId id="260" r:id="rId9"/>
    <p:sldId id="2194" r:id="rId10"/>
    <p:sldId id="2196" r:id="rId11"/>
    <p:sldId id="2197" r:id="rId12"/>
    <p:sldId id="2198" r:id="rId13"/>
    <p:sldId id="257" r:id="rId14"/>
    <p:sldId id="262" r:id="rId15"/>
    <p:sldId id="271" r:id="rId16"/>
    <p:sldId id="266" r:id="rId17"/>
  </p:sldIdLst>
  <p:sldSz cx="9144000" cy="5143500" type="screen16x9"/>
  <p:notesSz cx="6858000" cy="9144000"/>
  <p:embeddedFontLst>
    <p:embeddedFont>
      <p:font typeface="Abel" panose="020B0604020202020204" charset="0"/>
      <p:regular r:id="rId19"/>
    </p:embeddedFont>
    <p:embeddedFont>
      <p:font typeface="Aharoni" panose="02010803020104030203" pitchFamily="2" charset="-79"/>
      <p:bold r:id="rId20"/>
    </p:embeddedFont>
    <p:embeddedFont>
      <p:font typeface="Arial Rounded MT Bold" panose="020F070403050403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ubai Medium" panose="020B0603030403030204" pitchFamily="34" charset="-78"/>
      <p:regular r:id="rId26"/>
    </p:embeddedFont>
    <p:embeddedFont>
      <p:font typeface="Elephant" panose="02020904090505020303" pitchFamily="18" charset="0"/>
      <p:regular r:id="rId27"/>
      <p:italic r:id="rId28"/>
    </p:embeddedFont>
    <p:embeddedFont>
      <p:font typeface="Encode Sans Semi Condensed" panose="020B0604020202020204" charset="0"/>
      <p:regular r:id="rId29"/>
      <p:bold r:id="rId30"/>
    </p:embeddedFont>
    <p:embeddedFont>
      <p:font typeface="Encode Sans Semi Condensed Light" panose="020B0604020202020204" charset="0"/>
      <p:regular r:id="rId31"/>
      <p:bold r:id="rId32"/>
    </p:embeddedFont>
    <p:embeddedFont>
      <p:font typeface="Eras Bold ITC" panose="020B0907030504020204" pitchFamily="34" charset="0"/>
      <p:regular r:id="rId33"/>
    </p:embeddedFont>
    <p:embeddedFont>
      <p:font typeface="Franklin Gothic Medium" panose="020B0603020102020204" pitchFamily="34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6532AE-E40A-46D4-8417-8E436F31A385}">
  <a:tblStyle styleId="{186532AE-E40A-46D4-8417-8E436F31A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2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34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40" y="3088850"/>
            <a:ext cx="86896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4559800" y="0"/>
            <a:ext cx="2083749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100" y="1154949"/>
            <a:ext cx="868950" cy="8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2072900"/>
            <a:ext cx="501550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6829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6075" y="25635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97762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005" y="3887925"/>
            <a:ext cx="929772" cy="9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665100" y="665100"/>
            <a:ext cx="7813800" cy="3813300"/>
          </a:xfrm>
          <a:prstGeom prst="roundRect">
            <a:avLst>
              <a:gd name="adj" fmla="val 1630"/>
            </a:avLst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▸"/>
              <a:defRPr sz="3200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419937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104865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875" y="3817675"/>
            <a:ext cx="1007150" cy="9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6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63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37" name="Google Shape;13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6831"/>
            </a:avLst>
          </a:prstGeom>
          <a:noFill/>
          <a:ln>
            <a:noFill/>
          </a:ln>
        </p:spPr>
      </p:pic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r="23559"/>
          <a:stretch/>
        </p:blipFill>
        <p:spPr>
          <a:xfrm>
            <a:off x="8876366" y="3664275"/>
            <a:ext cx="267633" cy="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4">
            <a:alphaModFix/>
          </a:blip>
          <a:srcRect t="38453"/>
          <a:stretch/>
        </p:blipFill>
        <p:spPr>
          <a:xfrm>
            <a:off x="7280775" y="-1"/>
            <a:ext cx="490400" cy="2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35991"/>
          <a:stretch/>
        </p:blipFill>
        <p:spPr>
          <a:xfrm>
            <a:off x="439125" y="4553975"/>
            <a:ext cx="929775" cy="5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439125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50" y="1240360"/>
            <a:ext cx="548700" cy="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7200" y="41439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8430750" y="1014413"/>
            <a:ext cx="713250" cy="9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35045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taforma.sagainovacao.senai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342900">
              <a:buClrTx/>
            </a:pPr>
            <a:r>
              <a:rPr lang="en" sz="4800" dirty="0">
                <a:solidFill>
                  <a:schemeClr val="bg1"/>
                </a:solidFill>
              </a:rPr>
              <a:t>GP </a:t>
            </a:r>
            <a:r>
              <a:rPr lang="pt-BR" sz="4800" dirty="0">
                <a:solidFill>
                  <a:schemeClr val="bg1"/>
                </a:solidFill>
              </a:rPr>
              <a:t>Senai - Buscando soluções </a:t>
            </a:r>
            <a:r>
              <a:rPr lang="en" sz="4800" dirty="0">
                <a:solidFill>
                  <a:schemeClr val="bg1"/>
                </a:solidFill>
              </a:rPr>
              <a:t>em tempo de pandemia </a:t>
            </a:r>
            <a:r>
              <a:rPr lang="pt-BR" sz="4800" dirty="0">
                <a:solidFill>
                  <a:schemeClr val="bg1"/>
                </a:solidFill>
              </a:rPr>
              <a:t>de COVID - 19</a:t>
            </a:r>
            <a:endParaRPr lang="pt-BR" sz="4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64BA52-49E0-4676-B7F8-ACB759F29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629" y="4396768"/>
            <a:ext cx="1918009" cy="6719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E1A604-A251-4C79-ADBF-FEABC49B4630}"/>
              </a:ext>
            </a:extLst>
          </p:cNvPr>
          <p:cNvSpPr txBox="1"/>
          <p:nvPr/>
        </p:nvSpPr>
        <p:spPr>
          <a:xfrm>
            <a:off x="2557656" y="884938"/>
            <a:ext cx="656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Para participar entre no site </a:t>
            </a:r>
            <a:r>
              <a:rPr lang="pt-BR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http://plataforma.sagainovacao.senai.br/</a:t>
            </a:r>
            <a:endParaRPr lang="pt-BR" sz="18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EDD131-EB58-4881-9B53-1E720C74D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55" b="5830"/>
          <a:stretch/>
        </p:blipFill>
        <p:spPr>
          <a:xfrm>
            <a:off x="1382551" y="1661532"/>
            <a:ext cx="7292711" cy="32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EF80F7-3D2A-4A66-B301-13ADD9603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121" y="1314306"/>
            <a:ext cx="6561600" cy="819900"/>
          </a:xfrm>
        </p:spPr>
        <p:txBody>
          <a:bodyPr/>
          <a:lstStyle/>
          <a:p>
            <a:pPr marL="25400" indent="0">
              <a:buNone/>
            </a:pPr>
            <a:r>
              <a:rPr lang="pt-BR" sz="18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Faça seu cadastro caso você ou algum membro da sua equipe ainda não possuam.</a:t>
            </a:r>
          </a:p>
          <a:p>
            <a:pPr marL="25400" indent="0">
              <a:buNone/>
            </a:pPr>
            <a:r>
              <a:rPr lang="pt-BR" sz="1800" dirty="0">
                <a:solidFill>
                  <a:schemeClr val="bg1"/>
                </a:solidFill>
                <a:latin typeface="Arial"/>
                <a:cs typeface="Arial"/>
              </a:rPr>
              <a:t>Clique no botão DESAFIOS</a:t>
            </a:r>
          </a:p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18B9154-2AD1-4EEC-9707-B2479911C9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008428-ACED-4653-B46B-6CEFFB0C6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7" b="6537"/>
          <a:stretch/>
        </p:blipFill>
        <p:spPr>
          <a:xfrm>
            <a:off x="1400599" y="2061358"/>
            <a:ext cx="5986116" cy="2606152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7E736DD0-57B0-4F1D-99EC-9F13563130FC}"/>
              </a:ext>
            </a:extLst>
          </p:cNvPr>
          <p:cNvSpPr/>
          <p:nvPr/>
        </p:nvSpPr>
        <p:spPr>
          <a:xfrm rot="18978985">
            <a:off x="3597212" y="2698330"/>
            <a:ext cx="700438" cy="468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06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7A0623C-C5AF-450B-865D-8C684BA691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D7F3DF-1F3F-4F1D-A080-7014F81A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6" b="6969"/>
          <a:stretch/>
        </p:blipFill>
        <p:spPr>
          <a:xfrm>
            <a:off x="0" y="899327"/>
            <a:ext cx="9144000" cy="3971124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6E283512-E672-4584-BE75-811BA753212D}"/>
              </a:ext>
            </a:extLst>
          </p:cNvPr>
          <p:cNvSpPr/>
          <p:nvPr/>
        </p:nvSpPr>
        <p:spPr>
          <a:xfrm rot="18978985">
            <a:off x="64787" y="3412008"/>
            <a:ext cx="700438" cy="468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68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DICA DE OURO </a:t>
            </a:r>
            <a:endParaRPr dirty="0"/>
          </a:p>
        </p:txBody>
      </p:sp>
      <p:sp>
        <p:nvSpPr>
          <p:cNvPr id="168" name="Google Shape;168;p15"/>
          <p:cNvSpPr txBox="1">
            <a:spLocks noGrp="1"/>
          </p:cNvSpPr>
          <p:nvPr>
            <p:ph type="body" idx="2"/>
          </p:nvPr>
        </p:nvSpPr>
        <p:spPr>
          <a:xfrm>
            <a:off x="514800" y="2007220"/>
            <a:ext cx="6373800" cy="27911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/>
              </a:solidFill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38F2BE-F29B-4E2E-97D1-865F6D944CF0}"/>
              </a:ext>
            </a:extLst>
          </p:cNvPr>
          <p:cNvSpPr txBox="1"/>
          <p:nvPr/>
        </p:nvSpPr>
        <p:spPr>
          <a:xfrm>
            <a:off x="412595" y="1906859"/>
            <a:ext cx="391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LEIA O </a:t>
            </a:r>
            <a:r>
              <a:rPr lang="pt-BR" sz="3600" dirty="0">
                <a:solidFill>
                  <a:schemeClr val="bg1"/>
                </a:solidFill>
              </a:rPr>
              <a:t>REGULAMENTO</a:t>
            </a:r>
          </a:p>
        </p:txBody>
      </p:sp>
      <p:pic>
        <p:nvPicPr>
          <p:cNvPr id="2050" name="Picture 2" descr="Resultado de imagem para READ GIF">
            <a:extLst>
              <a:ext uri="{FF2B5EF4-FFF2-40B4-BE49-F238E27FC236}">
                <a16:creationId xmlns:a16="http://schemas.microsoft.com/office/drawing/2014/main" id="{09B9B573-4E9D-4FBE-9561-0D42E2B892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24" y="1836477"/>
            <a:ext cx="4941140" cy="27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ctrTitle" idx="4294967295"/>
          </p:nvPr>
        </p:nvSpPr>
        <p:spPr>
          <a:xfrm>
            <a:off x="463928" y="1008874"/>
            <a:ext cx="5173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 dirty="0"/>
              <a:t>DÚVIDAS:</a:t>
            </a:r>
            <a:br>
              <a:rPr lang="pt-BR" sz="9600" dirty="0"/>
            </a:br>
            <a:r>
              <a:rPr lang="pt-BR" sz="2800" dirty="0"/>
              <a:t>USE A PLATAFORMA</a:t>
            </a:r>
            <a:endParaRPr sz="2800" dirty="0"/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5" name="Google Shape;205;p20"/>
          <p:cNvGrpSpPr/>
          <p:nvPr/>
        </p:nvGrpSpPr>
        <p:grpSpPr>
          <a:xfrm>
            <a:off x="5762563" y="2168674"/>
            <a:ext cx="933985" cy="965749"/>
            <a:chOff x="4868288" y="886693"/>
            <a:chExt cx="221544" cy="229073"/>
          </a:xfrm>
        </p:grpSpPr>
        <p:sp>
          <p:nvSpPr>
            <p:cNvPr id="206" name="Google Shape;206;p20"/>
            <p:cNvSpPr/>
            <p:nvPr/>
          </p:nvSpPr>
          <p:spPr>
            <a:xfrm>
              <a:off x="4868288" y="886693"/>
              <a:ext cx="221544" cy="229073"/>
            </a:xfrm>
            <a:custGeom>
              <a:avLst/>
              <a:gdLst/>
              <a:ahLst/>
              <a:cxnLst/>
              <a:rect l="l" t="t" r="r" b="b"/>
              <a:pathLst>
                <a:path w="221544" h="229073" extrusionOk="0">
                  <a:moveTo>
                    <a:pt x="198415" y="104437"/>
                  </a:moveTo>
                  <a:cubicBezTo>
                    <a:pt x="204978" y="104437"/>
                    <a:pt x="210349" y="101455"/>
                    <a:pt x="215122" y="97281"/>
                  </a:cubicBezTo>
                  <a:cubicBezTo>
                    <a:pt x="224072" y="87739"/>
                    <a:pt x="223476" y="72830"/>
                    <a:pt x="214525" y="63885"/>
                  </a:cubicBezTo>
                  <a:lnTo>
                    <a:pt x="155453" y="6636"/>
                  </a:lnTo>
                  <a:cubicBezTo>
                    <a:pt x="150679" y="2461"/>
                    <a:pt x="144712" y="-520"/>
                    <a:pt x="138745" y="76"/>
                  </a:cubicBezTo>
                  <a:cubicBezTo>
                    <a:pt x="132182" y="76"/>
                    <a:pt x="126811" y="3058"/>
                    <a:pt x="122038" y="7232"/>
                  </a:cubicBezTo>
                  <a:cubicBezTo>
                    <a:pt x="114878" y="14388"/>
                    <a:pt x="113684" y="25123"/>
                    <a:pt x="117861" y="34068"/>
                  </a:cubicBezTo>
                  <a:lnTo>
                    <a:pt x="13440" y="144989"/>
                  </a:lnTo>
                  <a:cubicBezTo>
                    <a:pt x="-5058" y="164668"/>
                    <a:pt x="-4461" y="196274"/>
                    <a:pt x="15230" y="215358"/>
                  </a:cubicBezTo>
                  <a:cubicBezTo>
                    <a:pt x="24180" y="224303"/>
                    <a:pt x="36114" y="229074"/>
                    <a:pt x="49241" y="229074"/>
                  </a:cubicBezTo>
                  <a:cubicBezTo>
                    <a:pt x="49838" y="229074"/>
                    <a:pt x="49838" y="229074"/>
                    <a:pt x="50435" y="229074"/>
                  </a:cubicBezTo>
                  <a:cubicBezTo>
                    <a:pt x="63562" y="228477"/>
                    <a:pt x="76092" y="223110"/>
                    <a:pt x="85043" y="213569"/>
                  </a:cubicBezTo>
                  <a:lnTo>
                    <a:pt x="188868" y="102051"/>
                  </a:lnTo>
                  <a:cubicBezTo>
                    <a:pt x="191851" y="103244"/>
                    <a:pt x="194834" y="103841"/>
                    <a:pt x="197818" y="103841"/>
                  </a:cubicBezTo>
                  <a:cubicBezTo>
                    <a:pt x="197818" y="104437"/>
                    <a:pt x="197818" y="104437"/>
                    <a:pt x="198415" y="104437"/>
                  </a:cubicBezTo>
                  <a:close/>
                  <a:moveTo>
                    <a:pt x="133972" y="19159"/>
                  </a:moveTo>
                  <a:cubicBezTo>
                    <a:pt x="135165" y="17966"/>
                    <a:pt x="136359" y="17370"/>
                    <a:pt x="138149" y="17370"/>
                  </a:cubicBezTo>
                  <a:cubicBezTo>
                    <a:pt x="138149" y="17370"/>
                    <a:pt x="138149" y="17370"/>
                    <a:pt x="138149" y="17370"/>
                  </a:cubicBezTo>
                  <a:cubicBezTo>
                    <a:pt x="139342" y="17370"/>
                    <a:pt x="141132" y="17966"/>
                    <a:pt x="142326" y="19159"/>
                  </a:cubicBezTo>
                  <a:lnTo>
                    <a:pt x="201398" y="76409"/>
                  </a:lnTo>
                  <a:cubicBezTo>
                    <a:pt x="203785" y="78794"/>
                    <a:pt x="203785" y="82372"/>
                    <a:pt x="201398" y="85354"/>
                  </a:cubicBezTo>
                  <a:cubicBezTo>
                    <a:pt x="200205" y="86546"/>
                    <a:pt x="199011" y="87143"/>
                    <a:pt x="197221" y="87143"/>
                  </a:cubicBezTo>
                  <a:cubicBezTo>
                    <a:pt x="195431" y="87143"/>
                    <a:pt x="194238" y="86546"/>
                    <a:pt x="193044" y="85354"/>
                  </a:cubicBezTo>
                  <a:lnTo>
                    <a:pt x="133972" y="28104"/>
                  </a:lnTo>
                  <a:cubicBezTo>
                    <a:pt x="131585" y="25123"/>
                    <a:pt x="131585" y="21545"/>
                    <a:pt x="133972" y="19159"/>
                  </a:cubicBezTo>
                  <a:close/>
                  <a:moveTo>
                    <a:pt x="71916" y="201642"/>
                  </a:moveTo>
                  <a:cubicBezTo>
                    <a:pt x="65949" y="207605"/>
                    <a:pt x="58192" y="211183"/>
                    <a:pt x="49838" y="211779"/>
                  </a:cubicBezTo>
                  <a:cubicBezTo>
                    <a:pt x="41484" y="211779"/>
                    <a:pt x="33727" y="208798"/>
                    <a:pt x="27760" y="202834"/>
                  </a:cubicBezTo>
                  <a:cubicBezTo>
                    <a:pt x="15230" y="190311"/>
                    <a:pt x="14633" y="170035"/>
                    <a:pt x="26567" y="157512"/>
                  </a:cubicBezTo>
                  <a:lnTo>
                    <a:pt x="129198" y="47188"/>
                  </a:lnTo>
                  <a:lnTo>
                    <a:pt x="175144" y="91317"/>
                  </a:lnTo>
                  <a:lnTo>
                    <a:pt x="71916" y="2016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902982" y="1045994"/>
              <a:ext cx="44168" cy="33621"/>
            </a:xfrm>
            <a:custGeom>
              <a:avLst/>
              <a:gdLst/>
              <a:ahLst/>
              <a:cxnLst/>
              <a:rect l="l" t="t" r="r" b="b"/>
              <a:pathLst>
                <a:path w="44168" h="33621" extrusionOk="0">
                  <a:moveTo>
                    <a:pt x="36028" y="0"/>
                  </a:moveTo>
                  <a:lnTo>
                    <a:pt x="12757" y="0"/>
                  </a:lnTo>
                  <a:cubicBezTo>
                    <a:pt x="10370" y="0"/>
                    <a:pt x="8580" y="1193"/>
                    <a:pt x="7387" y="2385"/>
                  </a:cubicBezTo>
                  <a:lnTo>
                    <a:pt x="4403" y="5963"/>
                  </a:lnTo>
                  <a:cubicBezTo>
                    <a:pt x="-1564" y="12523"/>
                    <a:pt x="-1564" y="23258"/>
                    <a:pt x="5000" y="29221"/>
                  </a:cubicBezTo>
                  <a:lnTo>
                    <a:pt x="5000" y="29221"/>
                  </a:lnTo>
                  <a:cubicBezTo>
                    <a:pt x="11564" y="35185"/>
                    <a:pt x="21707" y="35185"/>
                    <a:pt x="27674" y="28625"/>
                  </a:cubicBezTo>
                  <a:lnTo>
                    <a:pt x="41995" y="13120"/>
                  </a:lnTo>
                  <a:cubicBezTo>
                    <a:pt x="46768" y="8349"/>
                    <a:pt x="43188" y="0"/>
                    <a:pt x="3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0"/>
          <p:cNvGrpSpPr/>
          <p:nvPr/>
        </p:nvGrpSpPr>
        <p:grpSpPr>
          <a:xfrm rot="-143805">
            <a:off x="6322614" y="1459818"/>
            <a:ext cx="1147238" cy="1045958"/>
            <a:chOff x="7037564" y="876612"/>
            <a:chExt cx="272129" cy="248099"/>
          </a:xfrm>
        </p:grpSpPr>
        <p:sp>
          <p:nvSpPr>
            <p:cNvPr id="209" name="Google Shape;209;p20"/>
            <p:cNvSpPr/>
            <p:nvPr/>
          </p:nvSpPr>
          <p:spPr>
            <a:xfrm>
              <a:off x="7037564" y="876612"/>
              <a:ext cx="272129" cy="248099"/>
            </a:xfrm>
            <a:custGeom>
              <a:avLst/>
              <a:gdLst/>
              <a:ahLst/>
              <a:cxnLst/>
              <a:rect l="l" t="t" r="r" b="b"/>
              <a:pathLst>
                <a:path w="272129" h="248099" extrusionOk="0">
                  <a:moveTo>
                    <a:pt x="8969" y="248099"/>
                  </a:moveTo>
                  <a:cubicBezTo>
                    <a:pt x="10759" y="248099"/>
                    <a:pt x="13146" y="247503"/>
                    <a:pt x="14936" y="245714"/>
                  </a:cubicBezTo>
                  <a:lnTo>
                    <a:pt x="74605" y="193832"/>
                  </a:lnTo>
                  <a:cubicBezTo>
                    <a:pt x="84749" y="203373"/>
                    <a:pt x="97280" y="208144"/>
                    <a:pt x="110407" y="208144"/>
                  </a:cubicBezTo>
                  <a:cubicBezTo>
                    <a:pt x="122341" y="208144"/>
                    <a:pt x="134275" y="203970"/>
                    <a:pt x="144418" y="195621"/>
                  </a:cubicBezTo>
                  <a:lnTo>
                    <a:pt x="178430" y="166400"/>
                  </a:lnTo>
                  <a:cubicBezTo>
                    <a:pt x="178430" y="166400"/>
                    <a:pt x="178430" y="166400"/>
                    <a:pt x="178430" y="166400"/>
                  </a:cubicBezTo>
                  <a:cubicBezTo>
                    <a:pt x="178430" y="166400"/>
                    <a:pt x="178430" y="166400"/>
                    <a:pt x="178430" y="166400"/>
                  </a:cubicBezTo>
                  <a:lnTo>
                    <a:pt x="207071" y="141353"/>
                  </a:lnTo>
                  <a:cubicBezTo>
                    <a:pt x="207071" y="141353"/>
                    <a:pt x="207071" y="141353"/>
                    <a:pt x="207071" y="141353"/>
                  </a:cubicBezTo>
                  <a:cubicBezTo>
                    <a:pt x="207071" y="141353"/>
                    <a:pt x="207071" y="141353"/>
                    <a:pt x="207071" y="141353"/>
                  </a:cubicBezTo>
                  <a:lnTo>
                    <a:pt x="226166" y="124655"/>
                  </a:lnTo>
                  <a:lnTo>
                    <a:pt x="236309" y="136582"/>
                  </a:lnTo>
                  <a:cubicBezTo>
                    <a:pt x="238099" y="138371"/>
                    <a:pt x="240486" y="139564"/>
                    <a:pt x="242873" y="139564"/>
                  </a:cubicBezTo>
                  <a:cubicBezTo>
                    <a:pt x="244663" y="139564"/>
                    <a:pt x="247050" y="138968"/>
                    <a:pt x="248840" y="137179"/>
                  </a:cubicBezTo>
                  <a:cubicBezTo>
                    <a:pt x="252420" y="134197"/>
                    <a:pt x="253017" y="128233"/>
                    <a:pt x="249436" y="124655"/>
                  </a:cubicBezTo>
                  <a:lnTo>
                    <a:pt x="208861" y="77544"/>
                  </a:lnTo>
                  <a:lnTo>
                    <a:pt x="230343" y="59057"/>
                  </a:lnTo>
                  <a:lnTo>
                    <a:pt x="256597" y="89471"/>
                  </a:lnTo>
                  <a:cubicBezTo>
                    <a:pt x="258387" y="91260"/>
                    <a:pt x="260774" y="92452"/>
                    <a:pt x="263161" y="92452"/>
                  </a:cubicBezTo>
                  <a:cubicBezTo>
                    <a:pt x="264951" y="92452"/>
                    <a:pt x="267337" y="91856"/>
                    <a:pt x="269128" y="90067"/>
                  </a:cubicBezTo>
                  <a:cubicBezTo>
                    <a:pt x="272708" y="87085"/>
                    <a:pt x="273304" y="81122"/>
                    <a:pt x="269724" y="77544"/>
                  </a:cubicBezTo>
                  <a:lnTo>
                    <a:pt x="205281" y="3000"/>
                  </a:lnTo>
                  <a:cubicBezTo>
                    <a:pt x="202298" y="-578"/>
                    <a:pt x="196331" y="-1174"/>
                    <a:pt x="192751" y="2404"/>
                  </a:cubicBezTo>
                  <a:cubicBezTo>
                    <a:pt x="189171" y="5386"/>
                    <a:pt x="188574" y="11349"/>
                    <a:pt x="192154" y="14927"/>
                  </a:cubicBezTo>
                  <a:lnTo>
                    <a:pt x="218409" y="45341"/>
                  </a:lnTo>
                  <a:lnTo>
                    <a:pt x="196927" y="63828"/>
                  </a:lnTo>
                  <a:lnTo>
                    <a:pt x="156352" y="16716"/>
                  </a:lnTo>
                  <a:cubicBezTo>
                    <a:pt x="153369" y="13138"/>
                    <a:pt x="147402" y="12542"/>
                    <a:pt x="143822" y="16120"/>
                  </a:cubicBezTo>
                  <a:cubicBezTo>
                    <a:pt x="140242" y="19102"/>
                    <a:pt x="139645" y="25065"/>
                    <a:pt x="143225" y="28643"/>
                  </a:cubicBezTo>
                  <a:lnTo>
                    <a:pt x="153369" y="40570"/>
                  </a:lnTo>
                  <a:lnTo>
                    <a:pt x="71025" y="111536"/>
                  </a:lnTo>
                  <a:cubicBezTo>
                    <a:pt x="60285" y="120481"/>
                    <a:pt x="54318" y="133004"/>
                    <a:pt x="53124" y="146720"/>
                  </a:cubicBezTo>
                  <a:cubicBezTo>
                    <a:pt x="52527" y="158647"/>
                    <a:pt x="55511" y="170574"/>
                    <a:pt x="62671" y="180116"/>
                  </a:cubicBezTo>
                  <a:lnTo>
                    <a:pt x="3002" y="231402"/>
                  </a:lnTo>
                  <a:cubicBezTo>
                    <a:pt x="-578" y="234383"/>
                    <a:pt x="-1175" y="240347"/>
                    <a:pt x="2405" y="243925"/>
                  </a:cubicBezTo>
                  <a:cubicBezTo>
                    <a:pt x="3599" y="246907"/>
                    <a:pt x="6582" y="248099"/>
                    <a:pt x="8969" y="248099"/>
                  </a:cubicBezTo>
                  <a:close/>
                  <a:moveTo>
                    <a:pt x="82362" y="125252"/>
                  </a:moveTo>
                  <a:lnTo>
                    <a:pt x="164706" y="54286"/>
                  </a:lnTo>
                  <a:lnTo>
                    <a:pt x="214232" y="110939"/>
                  </a:lnTo>
                  <a:lnTo>
                    <a:pt x="201701" y="121673"/>
                  </a:lnTo>
                  <a:lnTo>
                    <a:pt x="192751" y="111536"/>
                  </a:lnTo>
                  <a:cubicBezTo>
                    <a:pt x="189767" y="107958"/>
                    <a:pt x="183800" y="107361"/>
                    <a:pt x="180220" y="110939"/>
                  </a:cubicBezTo>
                  <a:cubicBezTo>
                    <a:pt x="176640" y="113921"/>
                    <a:pt x="176043" y="119885"/>
                    <a:pt x="179624" y="123463"/>
                  </a:cubicBezTo>
                  <a:lnTo>
                    <a:pt x="188574" y="133600"/>
                  </a:lnTo>
                  <a:lnTo>
                    <a:pt x="173060" y="147316"/>
                  </a:lnTo>
                  <a:lnTo>
                    <a:pt x="164109" y="137179"/>
                  </a:lnTo>
                  <a:cubicBezTo>
                    <a:pt x="161126" y="133600"/>
                    <a:pt x="155159" y="133004"/>
                    <a:pt x="151579" y="136582"/>
                  </a:cubicBezTo>
                  <a:cubicBezTo>
                    <a:pt x="147999" y="139564"/>
                    <a:pt x="147402" y="145527"/>
                    <a:pt x="150982" y="149106"/>
                  </a:cubicBezTo>
                  <a:lnTo>
                    <a:pt x="159932" y="159243"/>
                  </a:lnTo>
                  <a:lnTo>
                    <a:pt x="132485" y="183097"/>
                  </a:lnTo>
                  <a:cubicBezTo>
                    <a:pt x="118164" y="195621"/>
                    <a:pt x="96683" y="193832"/>
                    <a:pt x="84153" y="179519"/>
                  </a:cubicBezTo>
                  <a:lnTo>
                    <a:pt x="79379" y="174152"/>
                  </a:lnTo>
                  <a:cubicBezTo>
                    <a:pt x="73412" y="166996"/>
                    <a:pt x="70428" y="158647"/>
                    <a:pt x="71025" y="149106"/>
                  </a:cubicBezTo>
                  <a:cubicBezTo>
                    <a:pt x="71622" y="139564"/>
                    <a:pt x="75799" y="131215"/>
                    <a:pt x="82362" y="125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7124380" y="1022628"/>
              <a:ext cx="41972" cy="31880"/>
            </a:xfrm>
            <a:custGeom>
              <a:avLst/>
              <a:gdLst/>
              <a:ahLst/>
              <a:cxnLst/>
              <a:rect l="l" t="t" r="r" b="b"/>
              <a:pathLst>
                <a:path w="41972" h="31880" extrusionOk="0">
                  <a:moveTo>
                    <a:pt x="14044" y="29925"/>
                  </a:moveTo>
                  <a:lnTo>
                    <a:pt x="14044" y="29925"/>
                  </a:lnTo>
                  <a:cubicBezTo>
                    <a:pt x="24188" y="34099"/>
                    <a:pt x="35525" y="31714"/>
                    <a:pt x="41492" y="21576"/>
                  </a:cubicBezTo>
                  <a:cubicBezTo>
                    <a:pt x="42685" y="19787"/>
                    <a:pt x="41492" y="17402"/>
                    <a:pt x="39702" y="16805"/>
                  </a:cubicBezTo>
                  <a:cubicBezTo>
                    <a:pt x="34331" y="15613"/>
                    <a:pt x="28961" y="13227"/>
                    <a:pt x="23591" y="7860"/>
                  </a:cubicBezTo>
                  <a:cubicBezTo>
                    <a:pt x="16430" y="1300"/>
                    <a:pt x="9867" y="-489"/>
                    <a:pt x="3900" y="108"/>
                  </a:cubicBezTo>
                  <a:cubicBezTo>
                    <a:pt x="2707" y="108"/>
                    <a:pt x="1513" y="704"/>
                    <a:pt x="1513" y="1897"/>
                  </a:cubicBezTo>
                  <a:cubicBezTo>
                    <a:pt x="-3260" y="13227"/>
                    <a:pt x="3900" y="25751"/>
                    <a:pt x="14044" y="299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20"/>
          <p:cNvGrpSpPr/>
          <p:nvPr/>
        </p:nvGrpSpPr>
        <p:grpSpPr>
          <a:xfrm>
            <a:off x="5389685" y="1121840"/>
            <a:ext cx="946337" cy="1046842"/>
            <a:chOff x="4872108" y="3645474"/>
            <a:chExt cx="224474" cy="248308"/>
          </a:xfrm>
        </p:grpSpPr>
        <p:sp>
          <p:nvSpPr>
            <p:cNvPr id="212" name="Google Shape;212;p20"/>
            <p:cNvSpPr/>
            <p:nvPr/>
          </p:nvSpPr>
          <p:spPr>
            <a:xfrm>
              <a:off x="4872108" y="3645474"/>
              <a:ext cx="224474" cy="248308"/>
            </a:xfrm>
            <a:custGeom>
              <a:avLst/>
              <a:gdLst/>
              <a:ahLst/>
              <a:cxnLst/>
              <a:rect l="l" t="t" r="r" b="b"/>
              <a:pathLst>
                <a:path w="224474" h="248308" extrusionOk="0">
                  <a:moveTo>
                    <a:pt x="213092" y="122848"/>
                  </a:moveTo>
                  <a:cubicBezTo>
                    <a:pt x="208915" y="122848"/>
                    <a:pt x="205335" y="125233"/>
                    <a:pt x="202948" y="128811"/>
                  </a:cubicBezTo>
                  <a:lnTo>
                    <a:pt x="193998" y="128811"/>
                  </a:lnTo>
                  <a:cubicBezTo>
                    <a:pt x="192805" y="113306"/>
                    <a:pt x="186838" y="98397"/>
                    <a:pt x="177291" y="87067"/>
                  </a:cubicBezTo>
                  <a:lnTo>
                    <a:pt x="200562" y="63809"/>
                  </a:lnTo>
                  <a:cubicBezTo>
                    <a:pt x="204142" y="65002"/>
                    <a:pt x="208915" y="63809"/>
                    <a:pt x="211899" y="60828"/>
                  </a:cubicBezTo>
                  <a:cubicBezTo>
                    <a:pt x="216672" y="56057"/>
                    <a:pt x="216672" y="48901"/>
                    <a:pt x="211899" y="44130"/>
                  </a:cubicBezTo>
                  <a:cubicBezTo>
                    <a:pt x="207125" y="39359"/>
                    <a:pt x="199965" y="39359"/>
                    <a:pt x="195191" y="44130"/>
                  </a:cubicBezTo>
                  <a:cubicBezTo>
                    <a:pt x="192208" y="47112"/>
                    <a:pt x="191015" y="51286"/>
                    <a:pt x="192208" y="55460"/>
                  </a:cubicBezTo>
                  <a:lnTo>
                    <a:pt x="169533" y="78122"/>
                  </a:lnTo>
                  <a:cubicBezTo>
                    <a:pt x="157003" y="66791"/>
                    <a:pt x="140892" y="59635"/>
                    <a:pt x="123588" y="57846"/>
                  </a:cubicBezTo>
                  <a:lnTo>
                    <a:pt x="123588" y="22065"/>
                  </a:lnTo>
                  <a:cubicBezTo>
                    <a:pt x="127168" y="20276"/>
                    <a:pt x="129555" y="16101"/>
                    <a:pt x="129555" y="11927"/>
                  </a:cubicBezTo>
                  <a:cubicBezTo>
                    <a:pt x="129555" y="5367"/>
                    <a:pt x="124185" y="0"/>
                    <a:pt x="117621" y="0"/>
                  </a:cubicBezTo>
                  <a:cubicBezTo>
                    <a:pt x="111058" y="0"/>
                    <a:pt x="105687" y="5367"/>
                    <a:pt x="105687" y="11927"/>
                  </a:cubicBezTo>
                  <a:cubicBezTo>
                    <a:pt x="105687" y="16101"/>
                    <a:pt x="108074" y="19679"/>
                    <a:pt x="111654" y="22065"/>
                  </a:cubicBezTo>
                  <a:lnTo>
                    <a:pt x="111654" y="57846"/>
                  </a:lnTo>
                  <a:cubicBezTo>
                    <a:pt x="96737" y="59039"/>
                    <a:pt x="83013" y="64405"/>
                    <a:pt x="72272" y="72755"/>
                  </a:cubicBezTo>
                  <a:cubicBezTo>
                    <a:pt x="71676" y="70966"/>
                    <a:pt x="70482" y="69177"/>
                    <a:pt x="68692" y="67387"/>
                  </a:cubicBezTo>
                  <a:cubicBezTo>
                    <a:pt x="63919" y="63213"/>
                    <a:pt x="56162" y="63809"/>
                    <a:pt x="51985" y="69177"/>
                  </a:cubicBezTo>
                  <a:cubicBezTo>
                    <a:pt x="47808" y="73947"/>
                    <a:pt x="48405" y="81700"/>
                    <a:pt x="53775" y="85874"/>
                  </a:cubicBezTo>
                  <a:cubicBezTo>
                    <a:pt x="54968" y="86470"/>
                    <a:pt x="56162" y="87663"/>
                    <a:pt x="57355" y="87663"/>
                  </a:cubicBezTo>
                  <a:cubicBezTo>
                    <a:pt x="50791" y="96012"/>
                    <a:pt x="46018" y="106150"/>
                    <a:pt x="43035" y="116884"/>
                  </a:cubicBezTo>
                  <a:lnTo>
                    <a:pt x="32294" y="116884"/>
                  </a:lnTo>
                  <a:cubicBezTo>
                    <a:pt x="30504" y="113306"/>
                    <a:pt x="26327" y="110921"/>
                    <a:pt x="22150" y="110921"/>
                  </a:cubicBezTo>
                  <a:cubicBezTo>
                    <a:pt x="15587" y="110921"/>
                    <a:pt x="10216" y="116288"/>
                    <a:pt x="10216" y="122848"/>
                  </a:cubicBezTo>
                  <a:cubicBezTo>
                    <a:pt x="10216" y="129408"/>
                    <a:pt x="15587" y="134775"/>
                    <a:pt x="22150" y="134775"/>
                  </a:cubicBezTo>
                  <a:cubicBezTo>
                    <a:pt x="26327" y="134775"/>
                    <a:pt x="29907" y="132389"/>
                    <a:pt x="32294" y="128811"/>
                  </a:cubicBezTo>
                  <a:lnTo>
                    <a:pt x="41244" y="128811"/>
                  </a:lnTo>
                  <a:cubicBezTo>
                    <a:pt x="41244" y="130600"/>
                    <a:pt x="40648" y="132986"/>
                    <a:pt x="40648" y="134775"/>
                  </a:cubicBezTo>
                  <a:cubicBezTo>
                    <a:pt x="40648" y="147298"/>
                    <a:pt x="43631" y="158629"/>
                    <a:pt x="49001" y="169363"/>
                  </a:cubicBezTo>
                  <a:lnTo>
                    <a:pt x="16780" y="189639"/>
                  </a:lnTo>
                  <a:cubicBezTo>
                    <a:pt x="13200" y="187850"/>
                    <a:pt x="9023" y="187850"/>
                    <a:pt x="5443" y="190235"/>
                  </a:cubicBezTo>
                  <a:cubicBezTo>
                    <a:pt x="72" y="193813"/>
                    <a:pt x="-1718" y="200969"/>
                    <a:pt x="1863" y="206337"/>
                  </a:cubicBezTo>
                  <a:cubicBezTo>
                    <a:pt x="5443" y="211703"/>
                    <a:pt x="12603" y="213492"/>
                    <a:pt x="17973" y="209915"/>
                  </a:cubicBezTo>
                  <a:cubicBezTo>
                    <a:pt x="21554" y="207529"/>
                    <a:pt x="23344" y="203951"/>
                    <a:pt x="23344" y="199777"/>
                  </a:cubicBezTo>
                  <a:lnTo>
                    <a:pt x="54968" y="179501"/>
                  </a:lnTo>
                  <a:cubicBezTo>
                    <a:pt x="63919" y="192024"/>
                    <a:pt x="77046" y="202162"/>
                    <a:pt x="91963" y="207529"/>
                  </a:cubicBezTo>
                  <a:lnTo>
                    <a:pt x="87787" y="226016"/>
                  </a:lnTo>
                  <a:cubicBezTo>
                    <a:pt x="84206" y="227209"/>
                    <a:pt x="81223" y="230190"/>
                    <a:pt x="80029" y="234365"/>
                  </a:cubicBezTo>
                  <a:cubicBezTo>
                    <a:pt x="78836" y="240925"/>
                    <a:pt x="82416" y="246888"/>
                    <a:pt x="88980" y="248081"/>
                  </a:cubicBezTo>
                  <a:cubicBezTo>
                    <a:pt x="95543" y="249273"/>
                    <a:pt x="101510" y="245695"/>
                    <a:pt x="102704" y="239136"/>
                  </a:cubicBezTo>
                  <a:cubicBezTo>
                    <a:pt x="103897" y="234961"/>
                    <a:pt x="102107" y="230787"/>
                    <a:pt x="99124" y="228401"/>
                  </a:cubicBezTo>
                  <a:lnTo>
                    <a:pt x="103301" y="210511"/>
                  </a:lnTo>
                  <a:cubicBezTo>
                    <a:pt x="107477" y="211107"/>
                    <a:pt x="112251" y="211703"/>
                    <a:pt x="117025" y="211703"/>
                  </a:cubicBezTo>
                  <a:cubicBezTo>
                    <a:pt x="121798" y="211703"/>
                    <a:pt x="126572" y="211107"/>
                    <a:pt x="131345" y="210511"/>
                  </a:cubicBezTo>
                  <a:cubicBezTo>
                    <a:pt x="130748" y="212896"/>
                    <a:pt x="130748" y="215282"/>
                    <a:pt x="131345" y="217667"/>
                  </a:cubicBezTo>
                  <a:cubicBezTo>
                    <a:pt x="133732" y="223630"/>
                    <a:pt x="140296" y="227209"/>
                    <a:pt x="146262" y="224823"/>
                  </a:cubicBezTo>
                  <a:cubicBezTo>
                    <a:pt x="152229" y="222438"/>
                    <a:pt x="155810" y="215878"/>
                    <a:pt x="153423" y="209915"/>
                  </a:cubicBezTo>
                  <a:cubicBezTo>
                    <a:pt x="152826" y="207529"/>
                    <a:pt x="151036" y="205740"/>
                    <a:pt x="149246" y="204547"/>
                  </a:cubicBezTo>
                  <a:cubicBezTo>
                    <a:pt x="155810" y="201566"/>
                    <a:pt x="161777" y="197988"/>
                    <a:pt x="166550" y="193217"/>
                  </a:cubicBezTo>
                  <a:lnTo>
                    <a:pt x="170130" y="196795"/>
                  </a:lnTo>
                  <a:cubicBezTo>
                    <a:pt x="168937" y="200373"/>
                    <a:pt x="170130" y="205144"/>
                    <a:pt x="173114" y="208126"/>
                  </a:cubicBezTo>
                  <a:cubicBezTo>
                    <a:pt x="177887" y="212896"/>
                    <a:pt x="185048" y="212896"/>
                    <a:pt x="189821" y="208126"/>
                  </a:cubicBezTo>
                  <a:cubicBezTo>
                    <a:pt x="194595" y="203355"/>
                    <a:pt x="194595" y="196199"/>
                    <a:pt x="189821" y="191428"/>
                  </a:cubicBezTo>
                  <a:cubicBezTo>
                    <a:pt x="186838" y="188446"/>
                    <a:pt x="182661" y="187253"/>
                    <a:pt x="178484" y="188446"/>
                  </a:cubicBezTo>
                  <a:lnTo>
                    <a:pt x="174904" y="184868"/>
                  </a:lnTo>
                  <a:cubicBezTo>
                    <a:pt x="185048" y="172941"/>
                    <a:pt x="191611" y="157436"/>
                    <a:pt x="193401" y="140738"/>
                  </a:cubicBezTo>
                  <a:lnTo>
                    <a:pt x="202352" y="140738"/>
                  </a:lnTo>
                  <a:cubicBezTo>
                    <a:pt x="204142" y="144316"/>
                    <a:pt x="208319" y="146702"/>
                    <a:pt x="212496" y="146702"/>
                  </a:cubicBezTo>
                  <a:cubicBezTo>
                    <a:pt x="219059" y="146702"/>
                    <a:pt x="224429" y="141335"/>
                    <a:pt x="224429" y="134775"/>
                  </a:cubicBezTo>
                  <a:cubicBezTo>
                    <a:pt x="225026" y="128215"/>
                    <a:pt x="219656" y="122848"/>
                    <a:pt x="213092" y="122848"/>
                  </a:cubicBezTo>
                  <a:close/>
                  <a:moveTo>
                    <a:pt x="117621" y="193217"/>
                  </a:moveTo>
                  <a:cubicBezTo>
                    <a:pt x="84803" y="193217"/>
                    <a:pt x="58549" y="166977"/>
                    <a:pt x="58549" y="134178"/>
                  </a:cubicBezTo>
                  <a:cubicBezTo>
                    <a:pt x="58549" y="101379"/>
                    <a:pt x="84803" y="75140"/>
                    <a:pt x="117621" y="75140"/>
                  </a:cubicBezTo>
                  <a:cubicBezTo>
                    <a:pt x="150439" y="75140"/>
                    <a:pt x="176694" y="101379"/>
                    <a:pt x="176694" y="134178"/>
                  </a:cubicBezTo>
                  <a:cubicBezTo>
                    <a:pt x="176694" y="166977"/>
                    <a:pt x="150439" y="193217"/>
                    <a:pt x="117621" y="1932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961685" y="3740889"/>
              <a:ext cx="38188" cy="38166"/>
            </a:xfrm>
            <a:custGeom>
              <a:avLst/>
              <a:gdLst/>
              <a:ahLst/>
              <a:cxnLst/>
              <a:rect l="l" t="t" r="r" b="b"/>
              <a:pathLst>
                <a:path w="38188" h="38166" extrusionOk="0">
                  <a:moveTo>
                    <a:pt x="19094" y="0"/>
                  </a:moveTo>
                  <a:cubicBezTo>
                    <a:pt x="8354" y="0"/>
                    <a:pt x="0" y="8945"/>
                    <a:pt x="0" y="19083"/>
                  </a:cubicBezTo>
                  <a:cubicBezTo>
                    <a:pt x="0" y="29817"/>
                    <a:pt x="8950" y="38166"/>
                    <a:pt x="19094" y="38166"/>
                  </a:cubicBezTo>
                  <a:cubicBezTo>
                    <a:pt x="29238" y="38166"/>
                    <a:pt x="38188" y="29221"/>
                    <a:pt x="38188" y="19083"/>
                  </a:cubicBezTo>
                  <a:cubicBezTo>
                    <a:pt x="38188" y="8945"/>
                    <a:pt x="29835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999276" y="3779652"/>
              <a:ext cx="29834" cy="29817"/>
            </a:xfrm>
            <a:custGeom>
              <a:avLst/>
              <a:gdLst/>
              <a:ahLst/>
              <a:cxnLst/>
              <a:rect l="l" t="t" r="r" b="b"/>
              <a:pathLst>
                <a:path w="29834" h="29817" extrusionOk="0">
                  <a:moveTo>
                    <a:pt x="29835" y="14909"/>
                  </a:moveTo>
                  <a:cubicBezTo>
                    <a:pt x="29835" y="23143"/>
                    <a:pt x="23156" y="29817"/>
                    <a:pt x="14917" y="29817"/>
                  </a:cubicBezTo>
                  <a:cubicBezTo>
                    <a:pt x="6679" y="29817"/>
                    <a:pt x="0" y="23143"/>
                    <a:pt x="0" y="14909"/>
                  </a:cubicBezTo>
                  <a:cubicBezTo>
                    <a:pt x="0" y="6675"/>
                    <a:pt x="6679" y="0"/>
                    <a:pt x="14917" y="0"/>
                  </a:cubicBezTo>
                  <a:cubicBezTo>
                    <a:pt x="23156" y="0"/>
                    <a:pt x="29835" y="6675"/>
                    <a:pt x="29835" y="149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962281" y="3793368"/>
              <a:ext cx="23867" cy="23853"/>
            </a:xfrm>
            <a:custGeom>
              <a:avLst/>
              <a:gdLst/>
              <a:ahLst/>
              <a:cxnLst/>
              <a:rect l="l" t="t" r="r" b="b"/>
              <a:pathLst>
                <a:path w="23867" h="23853" extrusionOk="0">
                  <a:moveTo>
                    <a:pt x="23868" y="11927"/>
                  </a:moveTo>
                  <a:cubicBezTo>
                    <a:pt x="23868" y="18514"/>
                    <a:pt x="18525" y="23854"/>
                    <a:pt x="11934" y="23854"/>
                  </a:cubicBezTo>
                  <a:cubicBezTo>
                    <a:pt x="5343" y="23854"/>
                    <a:pt x="0" y="18514"/>
                    <a:pt x="0" y="11927"/>
                  </a:cubicBezTo>
                  <a:cubicBezTo>
                    <a:pt x="0" y="5340"/>
                    <a:pt x="5343" y="0"/>
                    <a:pt x="11934" y="0"/>
                  </a:cubicBezTo>
                  <a:cubicBezTo>
                    <a:pt x="18525" y="0"/>
                    <a:pt x="23868" y="5340"/>
                    <a:pt x="23868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B70139EA-5C78-4004-9A1D-E4DE2E93A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 t="13918" r="25301" b="15153"/>
          <a:stretch/>
        </p:blipFill>
        <p:spPr>
          <a:xfrm>
            <a:off x="373367" y="2437655"/>
            <a:ext cx="4198634" cy="2335067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067B95C5-A0E9-4DAE-83F6-6EE695CBBA53}"/>
              </a:ext>
            </a:extLst>
          </p:cNvPr>
          <p:cNvSpPr/>
          <p:nvPr/>
        </p:nvSpPr>
        <p:spPr>
          <a:xfrm rot="11858154">
            <a:off x="3666629" y="3017330"/>
            <a:ext cx="700438" cy="468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D480EA-D4EB-4A32-AF97-B2987CF681B7}"/>
              </a:ext>
            </a:extLst>
          </p:cNvPr>
          <p:cNvSpPr txBox="1"/>
          <p:nvPr/>
        </p:nvSpPr>
        <p:spPr>
          <a:xfrm>
            <a:off x="5099865" y="3916344"/>
            <a:ext cx="2776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lt1"/>
                </a:solidFill>
                <a:latin typeface="Abel"/>
                <a:sym typeface="Abel"/>
              </a:rPr>
              <a:t>NA MESMA PÁGINA DO DESAFIO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subTitle" idx="4294967295"/>
          </p:nvPr>
        </p:nvSpPr>
        <p:spPr>
          <a:xfrm>
            <a:off x="2409442" y="451698"/>
            <a:ext cx="3700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Franklin Gothic Medium" panose="020B0603020102020204" pitchFamily="34" charset="0"/>
              </a:rPr>
              <a:t>PARA AJUDA-LOS NESSE DESAFIO, REALIZAREMOS LIVES NESTE MESMO CANAL SEMPRE AS 11HS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BR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BR" sz="1800" dirty="0"/>
          </a:p>
        </p:txBody>
      </p:sp>
      <p:sp>
        <p:nvSpPr>
          <p:cNvPr id="322" name="Google Shape;322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323" name="Google Shape;323;p29"/>
          <p:cNvGrpSpPr/>
          <p:nvPr/>
        </p:nvGrpSpPr>
        <p:grpSpPr>
          <a:xfrm>
            <a:off x="814969" y="451698"/>
            <a:ext cx="527468" cy="480890"/>
            <a:chOff x="7037564" y="876612"/>
            <a:chExt cx="272129" cy="248099"/>
          </a:xfrm>
        </p:grpSpPr>
        <p:sp>
          <p:nvSpPr>
            <p:cNvPr id="324" name="Google Shape;324;p29"/>
            <p:cNvSpPr/>
            <p:nvPr/>
          </p:nvSpPr>
          <p:spPr>
            <a:xfrm>
              <a:off x="7037564" y="876612"/>
              <a:ext cx="272129" cy="248099"/>
            </a:xfrm>
            <a:custGeom>
              <a:avLst/>
              <a:gdLst/>
              <a:ahLst/>
              <a:cxnLst/>
              <a:rect l="l" t="t" r="r" b="b"/>
              <a:pathLst>
                <a:path w="272129" h="248099" extrusionOk="0">
                  <a:moveTo>
                    <a:pt x="8969" y="248099"/>
                  </a:moveTo>
                  <a:cubicBezTo>
                    <a:pt x="10759" y="248099"/>
                    <a:pt x="13146" y="247503"/>
                    <a:pt x="14936" y="245714"/>
                  </a:cubicBezTo>
                  <a:lnTo>
                    <a:pt x="74605" y="193832"/>
                  </a:lnTo>
                  <a:cubicBezTo>
                    <a:pt x="84749" y="203373"/>
                    <a:pt x="97280" y="208144"/>
                    <a:pt x="110407" y="208144"/>
                  </a:cubicBezTo>
                  <a:cubicBezTo>
                    <a:pt x="122341" y="208144"/>
                    <a:pt x="134275" y="203970"/>
                    <a:pt x="144418" y="195621"/>
                  </a:cubicBezTo>
                  <a:lnTo>
                    <a:pt x="178430" y="166400"/>
                  </a:lnTo>
                  <a:cubicBezTo>
                    <a:pt x="178430" y="166400"/>
                    <a:pt x="178430" y="166400"/>
                    <a:pt x="178430" y="166400"/>
                  </a:cubicBezTo>
                  <a:cubicBezTo>
                    <a:pt x="178430" y="166400"/>
                    <a:pt x="178430" y="166400"/>
                    <a:pt x="178430" y="166400"/>
                  </a:cubicBezTo>
                  <a:lnTo>
                    <a:pt x="207071" y="141353"/>
                  </a:lnTo>
                  <a:cubicBezTo>
                    <a:pt x="207071" y="141353"/>
                    <a:pt x="207071" y="141353"/>
                    <a:pt x="207071" y="141353"/>
                  </a:cubicBezTo>
                  <a:cubicBezTo>
                    <a:pt x="207071" y="141353"/>
                    <a:pt x="207071" y="141353"/>
                    <a:pt x="207071" y="141353"/>
                  </a:cubicBezTo>
                  <a:lnTo>
                    <a:pt x="226166" y="124655"/>
                  </a:lnTo>
                  <a:lnTo>
                    <a:pt x="236309" y="136582"/>
                  </a:lnTo>
                  <a:cubicBezTo>
                    <a:pt x="238099" y="138371"/>
                    <a:pt x="240486" y="139564"/>
                    <a:pt x="242873" y="139564"/>
                  </a:cubicBezTo>
                  <a:cubicBezTo>
                    <a:pt x="244663" y="139564"/>
                    <a:pt x="247050" y="138968"/>
                    <a:pt x="248840" y="137179"/>
                  </a:cubicBezTo>
                  <a:cubicBezTo>
                    <a:pt x="252420" y="134197"/>
                    <a:pt x="253017" y="128233"/>
                    <a:pt x="249436" y="124655"/>
                  </a:cubicBezTo>
                  <a:lnTo>
                    <a:pt x="208861" y="77544"/>
                  </a:lnTo>
                  <a:lnTo>
                    <a:pt x="230343" y="59057"/>
                  </a:lnTo>
                  <a:lnTo>
                    <a:pt x="256597" y="89471"/>
                  </a:lnTo>
                  <a:cubicBezTo>
                    <a:pt x="258387" y="91260"/>
                    <a:pt x="260774" y="92452"/>
                    <a:pt x="263161" y="92452"/>
                  </a:cubicBezTo>
                  <a:cubicBezTo>
                    <a:pt x="264951" y="92452"/>
                    <a:pt x="267337" y="91856"/>
                    <a:pt x="269128" y="90067"/>
                  </a:cubicBezTo>
                  <a:cubicBezTo>
                    <a:pt x="272708" y="87085"/>
                    <a:pt x="273304" y="81122"/>
                    <a:pt x="269724" y="77544"/>
                  </a:cubicBezTo>
                  <a:lnTo>
                    <a:pt x="205281" y="3000"/>
                  </a:lnTo>
                  <a:cubicBezTo>
                    <a:pt x="202298" y="-578"/>
                    <a:pt x="196331" y="-1174"/>
                    <a:pt x="192751" y="2404"/>
                  </a:cubicBezTo>
                  <a:cubicBezTo>
                    <a:pt x="189171" y="5386"/>
                    <a:pt x="188574" y="11349"/>
                    <a:pt x="192154" y="14927"/>
                  </a:cubicBezTo>
                  <a:lnTo>
                    <a:pt x="218409" y="45341"/>
                  </a:lnTo>
                  <a:lnTo>
                    <a:pt x="196927" y="63828"/>
                  </a:lnTo>
                  <a:lnTo>
                    <a:pt x="156352" y="16716"/>
                  </a:lnTo>
                  <a:cubicBezTo>
                    <a:pt x="153369" y="13138"/>
                    <a:pt x="147402" y="12542"/>
                    <a:pt x="143822" y="16120"/>
                  </a:cubicBezTo>
                  <a:cubicBezTo>
                    <a:pt x="140242" y="19102"/>
                    <a:pt x="139645" y="25065"/>
                    <a:pt x="143225" y="28643"/>
                  </a:cubicBezTo>
                  <a:lnTo>
                    <a:pt x="153369" y="40570"/>
                  </a:lnTo>
                  <a:lnTo>
                    <a:pt x="71025" y="111536"/>
                  </a:lnTo>
                  <a:cubicBezTo>
                    <a:pt x="60285" y="120481"/>
                    <a:pt x="54318" y="133004"/>
                    <a:pt x="53124" y="146720"/>
                  </a:cubicBezTo>
                  <a:cubicBezTo>
                    <a:pt x="52527" y="158647"/>
                    <a:pt x="55511" y="170574"/>
                    <a:pt x="62671" y="180116"/>
                  </a:cubicBezTo>
                  <a:lnTo>
                    <a:pt x="3002" y="231402"/>
                  </a:lnTo>
                  <a:cubicBezTo>
                    <a:pt x="-578" y="234383"/>
                    <a:pt x="-1175" y="240347"/>
                    <a:pt x="2405" y="243925"/>
                  </a:cubicBezTo>
                  <a:cubicBezTo>
                    <a:pt x="3599" y="246907"/>
                    <a:pt x="6582" y="248099"/>
                    <a:pt x="8969" y="248099"/>
                  </a:cubicBezTo>
                  <a:close/>
                  <a:moveTo>
                    <a:pt x="82362" y="125252"/>
                  </a:moveTo>
                  <a:lnTo>
                    <a:pt x="164706" y="54286"/>
                  </a:lnTo>
                  <a:lnTo>
                    <a:pt x="214232" y="110939"/>
                  </a:lnTo>
                  <a:lnTo>
                    <a:pt x="201701" y="121673"/>
                  </a:lnTo>
                  <a:lnTo>
                    <a:pt x="192751" y="111536"/>
                  </a:lnTo>
                  <a:cubicBezTo>
                    <a:pt x="189767" y="107958"/>
                    <a:pt x="183800" y="107361"/>
                    <a:pt x="180220" y="110939"/>
                  </a:cubicBezTo>
                  <a:cubicBezTo>
                    <a:pt x="176640" y="113921"/>
                    <a:pt x="176043" y="119885"/>
                    <a:pt x="179624" y="123463"/>
                  </a:cubicBezTo>
                  <a:lnTo>
                    <a:pt x="188574" y="133600"/>
                  </a:lnTo>
                  <a:lnTo>
                    <a:pt x="173060" y="147316"/>
                  </a:lnTo>
                  <a:lnTo>
                    <a:pt x="164109" y="137179"/>
                  </a:lnTo>
                  <a:cubicBezTo>
                    <a:pt x="161126" y="133600"/>
                    <a:pt x="155159" y="133004"/>
                    <a:pt x="151579" y="136582"/>
                  </a:cubicBezTo>
                  <a:cubicBezTo>
                    <a:pt x="147999" y="139564"/>
                    <a:pt x="147402" y="145527"/>
                    <a:pt x="150982" y="149106"/>
                  </a:cubicBezTo>
                  <a:lnTo>
                    <a:pt x="159932" y="159243"/>
                  </a:lnTo>
                  <a:lnTo>
                    <a:pt x="132485" y="183097"/>
                  </a:lnTo>
                  <a:cubicBezTo>
                    <a:pt x="118164" y="195621"/>
                    <a:pt x="96683" y="193832"/>
                    <a:pt x="84153" y="179519"/>
                  </a:cubicBezTo>
                  <a:lnTo>
                    <a:pt x="79379" y="174152"/>
                  </a:lnTo>
                  <a:cubicBezTo>
                    <a:pt x="73412" y="166996"/>
                    <a:pt x="70428" y="158647"/>
                    <a:pt x="71025" y="149106"/>
                  </a:cubicBezTo>
                  <a:cubicBezTo>
                    <a:pt x="71622" y="139564"/>
                    <a:pt x="75799" y="131215"/>
                    <a:pt x="82362" y="125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7124380" y="1022628"/>
              <a:ext cx="41972" cy="31880"/>
            </a:xfrm>
            <a:custGeom>
              <a:avLst/>
              <a:gdLst/>
              <a:ahLst/>
              <a:cxnLst/>
              <a:rect l="l" t="t" r="r" b="b"/>
              <a:pathLst>
                <a:path w="41972" h="31880" extrusionOk="0">
                  <a:moveTo>
                    <a:pt x="14044" y="29925"/>
                  </a:moveTo>
                  <a:lnTo>
                    <a:pt x="14044" y="29925"/>
                  </a:lnTo>
                  <a:cubicBezTo>
                    <a:pt x="24188" y="34099"/>
                    <a:pt x="35525" y="31714"/>
                    <a:pt x="41492" y="21576"/>
                  </a:cubicBezTo>
                  <a:cubicBezTo>
                    <a:pt x="42685" y="19787"/>
                    <a:pt x="41492" y="17402"/>
                    <a:pt x="39702" y="16805"/>
                  </a:cubicBezTo>
                  <a:cubicBezTo>
                    <a:pt x="34331" y="15613"/>
                    <a:pt x="28961" y="13227"/>
                    <a:pt x="23591" y="7860"/>
                  </a:cubicBezTo>
                  <a:cubicBezTo>
                    <a:pt x="16430" y="1300"/>
                    <a:pt x="9867" y="-489"/>
                    <a:pt x="3900" y="108"/>
                  </a:cubicBezTo>
                  <a:cubicBezTo>
                    <a:pt x="2707" y="108"/>
                    <a:pt x="1513" y="704"/>
                    <a:pt x="1513" y="1897"/>
                  </a:cubicBezTo>
                  <a:cubicBezTo>
                    <a:pt x="-3260" y="13227"/>
                    <a:pt x="3900" y="25751"/>
                    <a:pt x="14044" y="299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9"/>
          <p:cNvGrpSpPr/>
          <p:nvPr/>
        </p:nvGrpSpPr>
        <p:grpSpPr>
          <a:xfrm>
            <a:off x="574402" y="2736155"/>
            <a:ext cx="481133" cy="411499"/>
            <a:chOff x="6319760" y="3135000"/>
            <a:chExt cx="248224" cy="212299"/>
          </a:xfrm>
        </p:grpSpPr>
        <p:sp>
          <p:nvSpPr>
            <p:cNvPr id="327" name="Google Shape;327;p29"/>
            <p:cNvSpPr/>
            <p:nvPr/>
          </p:nvSpPr>
          <p:spPr>
            <a:xfrm>
              <a:off x="6411054" y="3235783"/>
              <a:ext cx="61459" cy="17890"/>
            </a:xfrm>
            <a:custGeom>
              <a:avLst/>
              <a:gdLst/>
              <a:ahLst/>
              <a:cxnLst/>
              <a:rect l="l" t="t" r="r" b="b"/>
              <a:pathLst>
                <a:path w="61459" h="17890" extrusionOk="0">
                  <a:moveTo>
                    <a:pt x="8950" y="17890"/>
                  </a:moveTo>
                  <a:lnTo>
                    <a:pt x="52509" y="17890"/>
                  </a:lnTo>
                  <a:cubicBezTo>
                    <a:pt x="57283" y="17890"/>
                    <a:pt x="61459" y="13716"/>
                    <a:pt x="61459" y="8945"/>
                  </a:cubicBezTo>
                  <a:cubicBezTo>
                    <a:pt x="61459" y="4175"/>
                    <a:pt x="57283" y="0"/>
                    <a:pt x="52509" y="0"/>
                  </a:cubicBezTo>
                  <a:lnTo>
                    <a:pt x="8950" y="0"/>
                  </a:lnTo>
                  <a:cubicBezTo>
                    <a:pt x="4177" y="0"/>
                    <a:pt x="0" y="4175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6319760" y="3135000"/>
              <a:ext cx="248224" cy="212299"/>
            </a:xfrm>
            <a:custGeom>
              <a:avLst/>
              <a:gdLst/>
              <a:ahLst/>
              <a:cxnLst/>
              <a:rect l="l" t="t" r="r" b="b"/>
              <a:pathLst>
                <a:path w="248224" h="212299" extrusionOk="0">
                  <a:moveTo>
                    <a:pt x="238081" y="194409"/>
                  </a:moveTo>
                  <a:lnTo>
                    <a:pt x="212423" y="194409"/>
                  </a:lnTo>
                  <a:lnTo>
                    <a:pt x="212423" y="22661"/>
                  </a:lnTo>
                  <a:cubicBezTo>
                    <a:pt x="212423" y="10138"/>
                    <a:pt x="202279" y="0"/>
                    <a:pt x="189749" y="0"/>
                  </a:cubicBezTo>
                  <a:lnTo>
                    <a:pt x="54896" y="0"/>
                  </a:lnTo>
                  <a:cubicBezTo>
                    <a:pt x="42365" y="0"/>
                    <a:pt x="32221" y="10138"/>
                    <a:pt x="32221" y="22661"/>
                  </a:cubicBezTo>
                  <a:lnTo>
                    <a:pt x="32221" y="194409"/>
                  </a:lnTo>
                  <a:lnTo>
                    <a:pt x="8950" y="194409"/>
                  </a:lnTo>
                  <a:cubicBezTo>
                    <a:pt x="4177" y="194409"/>
                    <a:pt x="0" y="198584"/>
                    <a:pt x="0" y="203354"/>
                  </a:cubicBezTo>
                  <a:cubicBezTo>
                    <a:pt x="0" y="208125"/>
                    <a:pt x="4177" y="212300"/>
                    <a:pt x="8950" y="212300"/>
                  </a:cubicBezTo>
                  <a:lnTo>
                    <a:pt x="107405" y="212300"/>
                  </a:lnTo>
                  <a:cubicBezTo>
                    <a:pt x="107405" y="212300"/>
                    <a:pt x="107405" y="212300"/>
                    <a:pt x="108002" y="212300"/>
                  </a:cubicBezTo>
                  <a:lnTo>
                    <a:pt x="138433" y="212300"/>
                  </a:lnTo>
                  <a:cubicBezTo>
                    <a:pt x="138433" y="212300"/>
                    <a:pt x="138433" y="212300"/>
                    <a:pt x="139030" y="212300"/>
                  </a:cubicBezTo>
                  <a:lnTo>
                    <a:pt x="239274" y="212300"/>
                  </a:lnTo>
                  <a:cubicBezTo>
                    <a:pt x="244048" y="212300"/>
                    <a:pt x="248224" y="208125"/>
                    <a:pt x="248224" y="203354"/>
                  </a:cubicBezTo>
                  <a:cubicBezTo>
                    <a:pt x="248224" y="198584"/>
                    <a:pt x="242854" y="194409"/>
                    <a:pt x="238081" y="194409"/>
                  </a:cubicBezTo>
                  <a:close/>
                  <a:moveTo>
                    <a:pt x="134853" y="194409"/>
                  </a:moveTo>
                  <a:lnTo>
                    <a:pt x="109195" y="194409"/>
                  </a:lnTo>
                  <a:lnTo>
                    <a:pt x="109195" y="155050"/>
                  </a:lnTo>
                  <a:lnTo>
                    <a:pt x="134853" y="155050"/>
                  </a:lnTo>
                  <a:lnTo>
                    <a:pt x="134853" y="194409"/>
                  </a:lnTo>
                  <a:close/>
                  <a:moveTo>
                    <a:pt x="49526" y="22065"/>
                  </a:moveTo>
                  <a:cubicBezTo>
                    <a:pt x="49526" y="19083"/>
                    <a:pt x="51912" y="16698"/>
                    <a:pt x="54896" y="16698"/>
                  </a:cubicBezTo>
                  <a:lnTo>
                    <a:pt x="189749" y="16698"/>
                  </a:lnTo>
                  <a:cubicBezTo>
                    <a:pt x="192732" y="16698"/>
                    <a:pt x="195119" y="19083"/>
                    <a:pt x="195119" y="22065"/>
                  </a:cubicBezTo>
                  <a:lnTo>
                    <a:pt x="195119" y="193813"/>
                  </a:lnTo>
                  <a:lnTo>
                    <a:pt x="152753" y="193813"/>
                  </a:lnTo>
                  <a:lnTo>
                    <a:pt x="152753" y="152069"/>
                  </a:lnTo>
                  <a:cubicBezTo>
                    <a:pt x="152753" y="143720"/>
                    <a:pt x="145593" y="136563"/>
                    <a:pt x="137240" y="136563"/>
                  </a:cubicBezTo>
                  <a:lnTo>
                    <a:pt x="106808" y="136563"/>
                  </a:lnTo>
                  <a:cubicBezTo>
                    <a:pt x="98454" y="136563"/>
                    <a:pt x="91294" y="143720"/>
                    <a:pt x="91294" y="152069"/>
                  </a:cubicBezTo>
                  <a:lnTo>
                    <a:pt x="91294" y="193813"/>
                  </a:lnTo>
                  <a:lnTo>
                    <a:pt x="48929" y="193813"/>
                  </a:lnTo>
                  <a:lnTo>
                    <a:pt x="48929" y="220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6415231" y="3173166"/>
              <a:ext cx="52508" cy="52478"/>
            </a:xfrm>
            <a:custGeom>
              <a:avLst/>
              <a:gdLst/>
              <a:ahLst/>
              <a:cxnLst/>
              <a:rect l="l" t="t" r="r" b="b"/>
              <a:pathLst>
                <a:path w="52508" h="52478" extrusionOk="0">
                  <a:moveTo>
                    <a:pt x="43559" y="17294"/>
                  </a:moveTo>
                  <a:lnTo>
                    <a:pt x="35205" y="17294"/>
                  </a:lnTo>
                  <a:lnTo>
                    <a:pt x="35205" y="8945"/>
                  </a:lnTo>
                  <a:cubicBezTo>
                    <a:pt x="35205" y="4175"/>
                    <a:pt x="31028" y="0"/>
                    <a:pt x="26254" y="0"/>
                  </a:cubicBezTo>
                  <a:cubicBezTo>
                    <a:pt x="21481" y="0"/>
                    <a:pt x="17304" y="4175"/>
                    <a:pt x="17304" y="8945"/>
                  </a:cubicBezTo>
                  <a:lnTo>
                    <a:pt x="17304" y="17294"/>
                  </a:lnTo>
                  <a:lnTo>
                    <a:pt x="8950" y="17294"/>
                  </a:lnTo>
                  <a:cubicBezTo>
                    <a:pt x="4177" y="17294"/>
                    <a:pt x="0" y="21469"/>
                    <a:pt x="0" y="26239"/>
                  </a:cubicBezTo>
                  <a:cubicBezTo>
                    <a:pt x="0" y="31010"/>
                    <a:pt x="4177" y="35185"/>
                    <a:pt x="8950" y="35185"/>
                  </a:cubicBezTo>
                  <a:lnTo>
                    <a:pt x="17304" y="35185"/>
                  </a:lnTo>
                  <a:lnTo>
                    <a:pt x="17304" y="43534"/>
                  </a:lnTo>
                  <a:cubicBezTo>
                    <a:pt x="17304" y="48304"/>
                    <a:pt x="21481" y="52479"/>
                    <a:pt x="26254" y="52479"/>
                  </a:cubicBezTo>
                  <a:cubicBezTo>
                    <a:pt x="31028" y="52479"/>
                    <a:pt x="35205" y="48304"/>
                    <a:pt x="35205" y="43534"/>
                  </a:cubicBezTo>
                  <a:lnTo>
                    <a:pt x="35205" y="35185"/>
                  </a:lnTo>
                  <a:lnTo>
                    <a:pt x="43559" y="35185"/>
                  </a:lnTo>
                  <a:cubicBezTo>
                    <a:pt x="48332" y="35185"/>
                    <a:pt x="52509" y="31010"/>
                    <a:pt x="52509" y="26239"/>
                  </a:cubicBezTo>
                  <a:cubicBezTo>
                    <a:pt x="52509" y="21469"/>
                    <a:pt x="48332" y="17294"/>
                    <a:pt x="43559" y="17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9"/>
          <p:cNvGrpSpPr/>
          <p:nvPr/>
        </p:nvGrpSpPr>
        <p:grpSpPr>
          <a:xfrm>
            <a:off x="1217391" y="1772936"/>
            <a:ext cx="525516" cy="445020"/>
            <a:chOff x="5576279" y="2004921"/>
            <a:chExt cx="271122" cy="229593"/>
          </a:xfrm>
        </p:grpSpPr>
        <p:sp>
          <p:nvSpPr>
            <p:cNvPr id="331" name="Google Shape;331;p29"/>
            <p:cNvSpPr/>
            <p:nvPr/>
          </p:nvSpPr>
          <p:spPr>
            <a:xfrm>
              <a:off x="5576279" y="2004921"/>
              <a:ext cx="271122" cy="229593"/>
            </a:xfrm>
            <a:custGeom>
              <a:avLst/>
              <a:gdLst/>
              <a:ahLst/>
              <a:cxnLst/>
              <a:rect l="l" t="t" r="r" b="b"/>
              <a:pathLst>
                <a:path w="271122" h="229593" extrusionOk="0">
                  <a:moveTo>
                    <a:pt x="213616" y="85278"/>
                  </a:moveTo>
                  <a:cubicBezTo>
                    <a:pt x="211826" y="82296"/>
                    <a:pt x="208843" y="79911"/>
                    <a:pt x="205263" y="79314"/>
                  </a:cubicBezTo>
                  <a:cubicBezTo>
                    <a:pt x="201683" y="78718"/>
                    <a:pt x="198102" y="79314"/>
                    <a:pt x="195119" y="81103"/>
                  </a:cubicBezTo>
                  <a:lnTo>
                    <a:pt x="168864" y="97801"/>
                  </a:lnTo>
                  <a:cubicBezTo>
                    <a:pt x="167671" y="74543"/>
                    <a:pt x="153350" y="54864"/>
                    <a:pt x="133063" y="45919"/>
                  </a:cubicBezTo>
                  <a:cubicBezTo>
                    <a:pt x="133659" y="44726"/>
                    <a:pt x="134256" y="43533"/>
                    <a:pt x="134256" y="41744"/>
                  </a:cubicBezTo>
                  <a:cubicBezTo>
                    <a:pt x="134256" y="36973"/>
                    <a:pt x="130079" y="32799"/>
                    <a:pt x="125306" y="32799"/>
                  </a:cubicBezTo>
                  <a:lnTo>
                    <a:pt x="99051" y="32799"/>
                  </a:lnTo>
                  <a:lnTo>
                    <a:pt x="125902" y="30414"/>
                  </a:lnTo>
                  <a:cubicBezTo>
                    <a:pt x="130676" y="29817"/>
                    <a:pt x="134256" y="25643"/>
                    <a:pt x="134256" y="20872"/>
                  </a:cubicBezTo>
                  <a:cubicBezTo>
                    <a:pt x="134256" y="18487"/>
                    <a:pt x="133063" y="16698"/>
                    <a:pt x="131869" y="15505"/>
                  </a:cubicBezTo>
                  <a:cubicBezTo>
                    <a:pt x="133659" y="13716"/>
                    <a:pt x="134256" y="11927"/>
                    <a:pt x="134256" y="8945"/>
                  </a:cubicBezTo>
                  <a:cubicBezTo>
                    <a:pt x="134256" y="4174"/>
                    <a:pt x="130079" y="0"/>
                    <a:pt x="125306" y="0"/>
                  </a:cubicBezTo>
                  <a:lnTo>
                    <a:pt x="43559" y="0"/>
                  </a:lnTo>
                  <a:cubicBezTo>
                    <a:pt x="38785" y="0"/>
                    <a:pt x="34608" y="4174"/>
                    <a:pt x="34608" y="8945"/>
                  </a:cubicBezTo>
                  <a:cubicBezTo>
                    <a:pt x="34608" y="13716"/>
                    <a:pt x="38785" y="17890"/>
                    <a:pt x="43559" y="17890"/>
                  </a:cubicBezTo>
                  <a:lnTo>
                    <a:pt x="59669" y="17890"/>
                  </a:lnTo>
                  <a:lnTo>
                    <a:pt x="42962" y="19083"/>
                  </a:lnTo>
                  <a:cubicBezTo>
                    <a:pt x="38188" y="19679"/>
                    <a:pt x="34608" y="23854"/>
                    <a:pt x="34608" y="28625"/>
                  </a:cubicBezTo>
                  <a:cubicBezTo>
                    <a:pt x="34608" y="31010"/>
                    <a:pt x="35802" y="33395"/>
                    <a:pt x="37592" y="34588"/>
                  </a:cubicBezTo>
                  <a:cubicBezTo>
                    <a:pt x="35802" y="36377"/>
                    <a:pt x="34608" y="38763"/>
                    <a:pt x="34608" y="41148"/>
                  </a:cubicBezTo>
                  <a:cubicBezTo>
                    <a:pt x="34608" y="42937"/>
                    <a:pt x="35205" y="44130"/>
                    <a:pt x="35802" y="45322"/>
                  </a:cubicBezTo>
                  <a:cubicBezTo>
                    <a:pt x="14917" y="54864"/>
                    <a:pt x="0" y="75736"/>
                    <a:pt x="0" y="100186"/>
                  </a:cubicBezTo>
                  <a:lnTo>
                    <a:pt x="0" y="175326"/>
                  </a:lnTo>
                  <a:cubicBezTo>
                    <a:pt x="0" y="205144"/>
                    <a:pt x="24464" y="229594"/>
                    <a:pt x="54299" y="229594"/>
                  </a:cubicBezTo>
                  <a:lnTo>
                    <a:pt x="113969" y="229594"/>
                  </a:lnTo>
                  <a:cubicBezTo>
                    <a:pt x="143803" y="229594"/>
                    <a:pt x="168268" y="205144"/>
                    <a:pt x="168268" y="175326"/>
                  </a:cubicBezTo>
                  <a:lnTo>
                    <a:pt x="168268" y="125829"/>
                  </a:lnTo>
                  <a:lnTo>
                    <a:pt x="217793" y="204547"/>
                  </a:lnTo>
                  <a:cubicBezTo>
                    <a:pt x="219583" y="207529"/>
                    <a:pt x="222567" y="209914"/>
                    <a:pt x="226147" y="210511"/>
                  </a:cubicBezTo>
                  <a:cubicBezTo>
                    <a:pt x="227340" y="210511"/>
                    <a:pt x="227937" y="211107"/>
                    <a:pt x="229130" y="211107"/>
                  </a:cubicBezTo>
                  <a:cubicBezTo>
                    <a:pt x="231517" y="211107"/>
                    <a:pt x="233904" y="210511"/>
                    <a:pt x="236291" y="209318"/>
                  </a:cubicBezTo>
                  <a:lnTo>
                    <a:pt x="264932" y="191428"/>
                  </a:lnTo>
                  <a:cubicBezTo>
                    <a:pt x="267915" y="189639"/>
                    <a:pt x="270302" y="186657"/>
                    <a:pt x="270899" y="183079"/>
                  </a:cubicBezTo>
                  <a:cubicBezTo>
                    <a:pt x="271496" y="179501"/>
                    <a:pt x="270899" y="175923"/>
                    <a:pt x="269109" y="172941"/>
                  </a:cubicBezTo>
                  <a:lnTo>
                    <a:pt x="213616" y="85278"/>
                  </a:lnTo>
                  <a:close/>
                  <a:moveTo>
                    <a:pt x="151560" y="176519"/>
                  </a:moveTo>
                  <a:cubicBezTo>
                    <a:pt x="151560" y="196795"/>
                    <a:pt x="134853" y="213492"/>
                    <a:pt x="114565" y="213492"/>
                  </a:cubicBezTo>
                  <a:lnTo>
                    <a:pt x="54896" y="213492"/>
                  </a:lnTo>
                  <a:cubicBezTo>
                    <a:pt x="34608" y="213492"/>
                    <a:pt x="17901" y="196795"/>
                    <a:pt x="17901" y="176519"/>
                  </a:cubicBezTo>
                  <a:lnTo>
                    <a:pt x="17901" y="101379"/>
                  </a:lnTo>
                  <a:cubicBezTo>
                    <a:pt x="17901" y="77525"/>
                    <a:pt x="36995" y="58442"/>
                    <a:pt x="60863" y="58442"/>
                  </a:cubicBezTo>
                  <a:lnTo>
                    <a:pt x="109195" y="58442"/>
                  </a:lnTo>
                  <a:cubicBezTo>
                    <a:pt x="133063" y="58442"/>
                    <a:pt x="152157" y="77525"/>
                    <a:pt x="152157" y="101379"/>
                  </a:cubicBezTo>
                  <a:lnTo>
                    <a:pt x="152157" y="176519"/>
                  </a:lnTo>
                  <a:close/>
                  <a:moveTo>
                    <a:pt x="231517" y="193217"/>
                  </a:moveTo>
                  <a:lnTo>
                    <a:pt x="180202" y="111517"/>
                  </a:lnTo>
                  <a:lnTo>
                    <a:pt x="201086" y="98397"/>
                  </a:lnTo>
                  <a:lnTo>
                    <a:pt x="206456" y="106746"/>
                  </a:lnTo>
                  <a:lnTo>
                    <a:pt x="202279" y="109728"/>
                  </a:lnTo>
                  <a:cubicBezTo>
                    <a:pt x="198102" y="112113"/>
                    <a:pt x="196909" y="118077"/>
                    <a:pt x="199296" y="121655"/>
                  </a:cubicBezTo>
                  <a:cubicBezTo>
                    <a:pt x="201086" y="124040"/>
                    <a:pt x="204069" y="125829"/>
                    <a:pt x="207053" y="125829"/>
                  </a:cubicBezTo>
                  <a:cubicBezTo>
                    <a:pt x="208843" y="125829"/>
                    <a:pt x="210036" y="125233"/>
                    <a:pt x="211826" y="124637"/>
                  </a:cubicBezTo>
                  <a:lnTo>
                    <a:pt x="216003" y="121655"/>
                  </a:lnTo>
                  <a:lnTo>
                    <a:pt x="221970" y="131793"/>
                  </a:lnTo>
                  <a:lnTo>
                    <a:pt x="217793" y="134774"/>
                  </a:lnTo>
                  <a:cubicBezTo>
                    <a:pt x="213616" y="137160"/>
                    <a:pt x="212423" y="143123"/>
                    <a:pt x="214810" y="146701"/>
                  </a:cubicBezTo>
                  <a:cubicBezTo>
                    <a:pt x="216600" y="149087"/>
                    <a:pt x="219583" y="150876"/>
                    <a:pt x="222567" y="150876"/>
                  </a:cubicBezTo>
                  <a:cubicBezTo>
                    <a:pt x="224357" y="150876"/>
                    <a:pt x="225550" y="150280"/>
                    <a:pt x="227340" y="149683"/>
                  </a:cubicBezTo>
                  <a:lnTo>
                    <a:pt x="231517" y="146701"/>
                  </a:lnTo>
                  <a:lnTo>
                    <a:pt x="237484" y="156839"/>
                  </a:lnTo>
                  <a:lnTo>
                    <a:pt x="233307" y="159821"/>
                  </a:lnTo>
                  <a:cubicBezTo>
                    <a:pt x="229130" y="162207"/>
                    <a:pt x="227937" y="168170"/>
                    <a:pt x="230324" y="171748"/>
                  </a:cubicBezTo>
                  <a:cubicBezTo>
                    <a:pt x="232114" y="174133"/>
                    <a:pt x="235097" y="175923"/>
                    <a:pt x="238081" y="175923"/>
                  </a:cubicBezTo>
                  <a:cubicBezTo>
                    <a:pt x="239871" y="175923"/>
                    <a:pt x="241064" y="175326"/>
                    <a:pt x="242854" y="174730"/>
                  </a:cubicBezTo>
                  <a:lnTo>
                    <a:pt x="247031" y="171748"/>
                  </a:lnTo>
                  <a:lnTo>
                    <a:pt x="252402" y="180097"/>
                  </a:lnTo>
                  <a:lnTo>
                    <a:pt x="231517" y="1932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5632368" y="2111667"/>
              <a:ext cx="58476" cy="58442"/>
            </a:xfrm>
            <a:custGeom>
              <a:avLst/>
              <a:gdLst/>
              <a:ahLst/>
              <a:cxnLst/>
              <a:rect l="l" t="t" r="r" b="b"/>
              <a:pathLst>
                <a:path w="58476" h="58442" extrusionOk="0">
                  <a:moveTo>
                    <a:pt x="49526" y="38166"/>
                  </a:moveTo>
                  <a:cubicBezTo>
                    <a:pt x="54299" y="38166"/>
                    <a:pt x="58476" y="33992"/>
                    <a:pt x="58476" y="29221"/>
                  </a:cubicBezTo>
                  <a:cubicBezTo>
                    <a:pt x="58476" y="24450"/>
                    <a:pt x="54299" y="20276"/>
                    <a:pt x="49526" y="20276"/>
                  </a:cubicBezTo>
                  <a:lnTo>
                    <a:pt x="38189" y="20276"/>
                  </a:lnTo>
                  <a:lnTo>
                    <a:pt x="38189" y="8945"/>
                  </a:lnTo>
                  <a:cubicBezTo>
                    <a:pt x="38189" y="4174"/>
                    <a:pt x="34012" y="0"/>
                    <a:pt x="29238" y="0"/>
                  </a:cubicBezTo>
                  <a:cubicBezTo>
                    <a:pt x="24464" y="0"/>
                    <a:pt x="20288" y="4174"/>
                    <a:pt x="20288" y="8945"/>
                  </a:cubicBezTo>
                  <a:lnTo>
                    <a:pt x="2028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20288" y="38166"/>
                  </a:lnTo>
                  <a:lnTo>
                    <a:pt x="20288" y="49497"/>
                  </a:lnTo>
                  <a:cubicBezTo>
                    <a:pt x="20288" y="54268"/>
                    <a:pt x="24464" y="58442"/>
                    <a:pt x="29238" y="58442"/>
                  </a:cubicBezTo>
                  <a:cubicBezTo>
                    <a:pt x="34012" y="58442"/>
                    <a:pt x="38189" y="54268"/>
                    <a:pt x="38189" y="49497"/>
                  </a:cubicBezTo>
                  <a:lnTo>
                    <a:pt x="38189" y="38166"/>
                  </a:lnTo>
                  <a:lnTo>
                    <a:pt x="49526" y="381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7C912C27-3A98-4DE7-8CAE-125008FFC41C}"/>
              </a:ext>
            </a:extLst>
          </p:cNvPr>
          <p:cNvSpPr txBox="1"/>
          <p:nvPr/>
        </p:nvSpPr>
        <p:spPr>
          <a:xfrm>
            <a:off x="5448690" y="2404289"/>
            <a:ext cx="29358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400"/>
            </a:pPr>
            <a:r>
              <a:rPr lang="pt-BR" sz="2400" b="1" dirty="0">
                <a:solidFill>
                  <a:schemeClr val="lt1"/>
                </a:solidFill>
                <a:latin typeface="Elephant" panose="02020904090505020303" pitchFamily="18" charset="0"/>
                <a:sym typeface="Encode Sans Semi Condensed Light"/>
              </a:rPr>
              <a:t>25 DE MARÇO 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400"/>
            </a:pPr>
            <a:r>
              <a:rPr lang="pt-BR" sz="2400" b="1" dirty="0">
                <a:solidFill>
                  <a:schemeClr val="lt1"/>
                </a:solidFill>
                <a:latin typeface="Elephant" panose="02020904090505020303" pitchFamily="18" charset="0"/>
                <a:sym typeface="Encode Sans Semi Condensed Light"/>
              </a:rPr>
              <a:t>27 DE MARÇO 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400"/>
            </a:pPr>
            <a:r>
              <a:rPr lang="pt-BR" sz="2400" b="1" dirty="0">
                <a:solidFill>
                  <a:schemeClr val="lt1"/>
                </a:solidFill>
                <a:latin typeface="Elephant" panose="02020904090505020303" pitchFamily="18" charset="0"/>
                <a:sym typeface="Encode Sans Semi Condensed Light"/>
              </a:rPr>
              <a:t>31 DE MARÇO 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400"/>
            </a:pPr>
            <a:r>
              <a:rPr lang="pt-BR" sz="2400" b="1" dirty="0">
                <a:solidFill>
                  <a:schemeClr val="lt1"/>
                </a:solidFill>
                <a:latin typeface="Elephant" panose="02020904090505020303" pitchFamily="18" charset="0"/>
                <a:sym typeface="Encode Sans Semi Condensed Light"/>
              </a:rPr>
              <a:t>3 DE ABRIL </a:t>
            </a:r>
          </a:p>
          <a:p>
            <a:pPr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400"/>
            </a:pPr>
            <a:r>
              <a:rPr lang="pt-BR" sz="2400" b="1" dirty="0">
                <a:solidFill>
                  <a:schemeClr val="lt1"/>
                </a:solidFill>
                <a:latin typeface="Elephant" panose="02020904090505020303" pitchFamily="18" charset="0"/>
                <a:sym typeface="Encode Sans Semi Condensed Light"/>
              </a:rPr>
              <a:t>7 DE ABRIL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 idx="4294967295"/>
          </p:nvPr>
        </p:nvSpPr>
        <p:spPr>
          <a:xfrm>
            <a:off x="254239" y="2571750"/>
            <a:ext cx="8429100" cy="69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</a:rPr>
              <a:t>Juntos somos mais fortes</a:t>
            </a: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247" name="Google Shape;247;p24"/>
          <p:cNvSpPr txBox="1">
            <a:spLocks noGrp="1"/>
          </p:cNvSpPr>
          <p:nvPr>
            <p:ph type="sldNum" idx="12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Google Shape;192;p27">
            <a:extLst>
              <a:ext uri="{FF2B5EF4-FFF2-40B4-BE49-F238E27FC236}">
                <a16:creationId xmlns:a16="http://schemas.microsoft.com/office/drawing/2014/main" id="{FBA518F2-3AAE-4817-8DBE-563CF20C775A}"/>
              </a:ext>
            </a:extLst>
          </p:cNvPr>
          <p:cNvSpPr txBox="1">
            <a:spLocks/>
          </p:cNvSpPr>
          <p:nvPr/>
        </p:nvSpPr>
        <p:spPr>
          <a:xfrm>
            <a:off x="2973181" y="434504"/>
            <a:ext cx="5443370" cy="44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B3C5E"/>
              </a:buClr>
              <a:buSzPts val="6000"/>
            </a:pPr>
            <a:r>
              <a:rPr lang="pt-BR" sz="2800" dirty="0">
                <a:solidFill>
                  <a:schemeClr val="bg1"/>
                </a:solidFill>
              </a:rPr>
              <a:t>O que é um Grand Prix - GP ?</a:t>
            </a:r>
          </a:p>
        </p:txBody>
      </p:sp>
      <p:pic>
        <p:nvPicPr>
          <p:cNvPr id="6" name="Google Shape;194;p27">
            <a:extLst>
              <a:ext uri="{FF2B5EF4-FFF2-40B4-BE49-F238E27FC236}">
                <a16:creationId xmlns:a16="http://schemas.microsoft.com/office/drawing/2014/main" id="{A032F8D1-9DC2-483C-80D9-D48BF0A2E7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98" y="133996"/>
            <a:ext cx="2516247" cy="104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55FBCF-10C8-4CAA-B0BA-70DBAF2E792D}"/>
              </a:ext>
            </a:extLst>
          </p:cNvPr>
          <p:cNvSpPr/>
          <p:nvPr/>
        </p:nvSpPr>
        <p:spPr>
          <a:xfrm>
            <a:off x="193498" y="1566777"/>
            <a:ext cx="8638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chemeClr val="lt1"/>
              </a:buClr>
            </a:pPr>
            <a:r>
              <a:rPr lang="pt-BR" sz="2800" b="1" dirty="0">
                <a:solidFill>
                  <a:schemeClr val="bg1"/>
                </a:solidFill>
                <a:latin typeface="Aharoni" panose="02010803020104030203" pitchFamily="2" charset="-79"/>
                <a:ea typeface="Titillium Web"/>
                <a:cs typeface="Aharoni" panose="02010803020104030203" pitchFamily="2" charset="-79"/>
                <a:sym typeface="Titillium Web"/>
              </a:rPr>
              <a:t>	Maratona de inovação aberta em que equipes multidisciplinares, chamadas de escuderias, </a:t>
            </a: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criam, desenvolvem e </a:t>
            </a:r>
            <a:r>
              <a:rPr lang="pt-BR" sz="2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prototipam</a:t>
            </a: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(protótipos sujos) </a:t>
            </a:r>
            <a:r>
              <a:rPr lang="pt-BR" sz="2800" b="1" dirty="0">
                <a:solidFill>
                  <a:schemeClr val="bg1"/>
                </a:solidFill>
                <a:latin typeface="Aharoni" panose="02010803020104030203" pitchFamily="2" charset="-79"/>
                <a:ea typeface="Titillium Web"/>
                <a:cs typeface="Aharoni" panose="02010803020104030203" pitchFamily="2" charset="-79"/>
                <a:sym typeface="Titillium Web"/>
              </a:rPr>
              <a:t>soluções inovadoras para desafios reais de indústrias e da sociedade.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B41F4E-1070-49D2-828D-AB5C7FC2691C}"/>
              </a:ext>
            </a:extLst>
          </p:cNvPr>
          <p:cNvSpPr/>
          <p:nvPr/>
        </p:nvSpPr>
        <p:spPr>
          <a:xfrm>
            <a:off x="2037435" y="3904210"/>
            <a:ext cx="4950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srgbClr val="FF3300"/>
                </a:solidFill>
                <a:latin typeface="Corben"/>
                <a:ea typeface="Corben"/>
                <a:cs typeface="Corben"/>
                <a:sym typeface="Corben"/>
              </a:rPr>
              <a:t>FOCO NA IDEIA 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9AB736-F76A-4FFD-8E20-90A87694BF5D}"/>
              </a:ext>
            </a:extLst>
          </p:cNvPr>
          <p:cNvSpPr/>
          <p:nvPr/>
        </p:nvSpPr>
        <p:spPr>
          <a:xfrm>
            <a:off x="223604" y="1316291"/>
            <a:ext cx="2742620" cy="334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600"/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GP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Superando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 o novo corona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vírus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F932E-6A9A-4CAA-AAE9-841AFE977E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US" sz="7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F07DA3C-4084-46A9-9953-85EC27980D68}"/>
              </a:ext>
            </a:extLst>
          </p:cNvPr>
          <p:cNvSpPr txBox="1"/>
          <p:nvPr/>
        </p:nvSpPr>
        <p:spPr>
          <a:xfrm>
            <a:off x="1710532" y="851892"/>
            <a:ext cx="7087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/>
                </a:solidFill>
                <a:latin typeface="Eras Bold ITC" panose="020B0907030504020204" pitchFamily="34" charset="0"/>
                <a:sym typeface="Encode Sans Semi Condensed Light"/>
              </a:rPr>
              <a:t>Público participante: Alunos SENAI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18" name="Google Shape;746;p20">
            <a:extLst>
              <a:ext uri="{FF2B5EF4-FFF2-40B4-BE49-F238E27FC236}">
                <a16:creationId xmlns:a16="http://schemas.microsoft.com/office/drawing/2014/main" id="{3431A764-CECB-44FA-A124-892EFFF36878}"/>
              </a:ext>
            </a:extLst>
          </p:cNvPr>
          <p:cNvSpPr txBox="1">
            <a:spLocks/>
          </p:cNvSpPr>
          <p:nvPr/>
        </p:nvSpPr>
        <p:spPr>
          <a:xfrm>
            <a:off x="2879707" y="851892"/>
            <a:ext cx="6152781" cy="4189214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marL="457200" lvl="0" indent="-3556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55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b="1" dirty="0">
              <a:solidFill>
                <a:schemeClr val="bg1"/>
              </a:solidFill>
            </a:endParaRPr>
          </a:p>
          <a:p>
            <a:pPr marL="0" indent="0" defTabSz="914400">
              <a:buNone/>
            </a:pPr>
            <a:r>
              <a:rPr lang="en-US" sz="1900" b="1" dirty="0">
                <a:solidFill>
                  <a:schemeClr val="bg1"/>
                </a:solidFill>
              </a:rPr>
              <a:t>DESAFIOS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Como </a:t>
            </a:r>
            <a:r>
              <a:rPr lang="en-US" sz="1900" dirty="0" err="1">
                <a:solidFill>
                  <a:schemeClr val="bg1"/>
                </a:solidFill>
              </a:rPr>
              <a:t>estudar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ou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não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diminuir</a:t>
            </a:r>
            <a:r>
              <a:rPr lang="en-US" sz="1900" dirty="0">
                <a:solidFill>
                  <a:schemeClr val="bg1"/>
                </a:solidFill>
              </a:rPr>
              <a:t> o </a:t>
            </a:r>
            <a:r>
              <a:rPr lang="en-US" sz="1900" dirty="0" err="1">
                <a:solidFill>
                  <a:schemeClr val="bg1"/>
                </a:solidFill>
              </a:rPr>
              <a:t>ritmo</a:t>
            </a:r>
            <a:r>
              <a:rPr lang="en-US" sz="1900" dirty="0">
                <a:solidFill>
                  <a:schemeClr val="bg1"/>
                </a:solidFill>
              </a:rPr>
              <a:t> dos </a:t>
            </a:r>
            <a:r>
              <a:rPr lang="en-US" sz="1900" dirty="0" err="1">
                <a:solidFill>
                  <a:schemeClr val="bg1"/>
                </a:solidFill>
              </a:rPr>
              <a:t>estudos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enquanto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passamos</a:t>
            </a:r>
            <a:r>
              <a:rPr lang="en-US" sz="1900" dirty="0">
                <a:solidFill>
                  <a:schemeClr val="bg1"/>
                </a:solidFill>
              </a:rPr>
              <a:t> por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pandemia</a:t>
            </a:r>
            <a:r>
              <a:rPr lang="en-US" sz="1900" dirty="0">
                <a:solidFill>
                  <a:schemeClr val="bg1"/>
                </a:solidFill>
              </a:rPr>
              <a:t>?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Como </a:t>
            </a:r>
            <a:r>
              <a:rPr lang="en-US" sz="1900" dirty="0" err="1">
                <a:solidFill>
                  <a:schemeClr val="bg1"/>
                </a:solidFill>
              </a:rPr>
              <a:t>ter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indústria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sem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contaminação</a:t>
            </a:r>
            <a:r>
              <a:rPr lang="en-US" sz="1900" dirty="0">
                <a:solidFill>
                  <a:schemeClr val="bg1"/>
                </a:solidFill>
              </a:rPr>
              <a:t> e </a:t>
            </a:r>
            <a:r>
              <a:rPr lang="en-US" sz="1900" dirty="0" err="1">
                <a:solidFill>
                  <a:schemeClr val="bg1"/>
                </a:solidFill>
              </a:rPr>
              <a:t>sem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perder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sua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produtividade</a:t>
            </a:r>
            <a:r>
              <a:rPr lang="en-US" sz="1900" dirty="0">
                <a:solidFill>
                  <a:schemeClr val="bg1"/>
                </a:solidFill>
              </a:rPr>
              <a:t> no </a:t>
            </a:r>
            <a:r>
              <a:rPr lang="en-US" sz="1900" dirty="0" err="1">
                <a:solidFill>
                  <a:schemeClr val="bg1"/>
                </a:solidFill>
              </a:rPr>
              <a:t>período</a:t>
            </a:r>
            <a:r>
              <a:rPr lang="en-US" sz="1900" dirty="0">
                <a:solidFill>
                  <a:schemeClr val="bg1"/>
                </a:solidFill>
              </a:rPr>
              <a:t> de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pandemia</a:t>
            </a:r>
            <a:r>
              <a:rPr lang="en-US" sz="1900" dirty="0">
                <a:solidFill>
                  <a:schemeClr val="bg1"/>
                </a:solidFill>
              </a:rPr>
              <a:t>?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Como </a:t>
            </a:r>
            <a:r>
              <a:rPr lang="en-US" sz="1900" dirty="0" err="1">
                <a:solidFill>
                  <a:schemeClr val="bg1"/>
                </a:solidFill>
              </a:rPr>
              <a:t>manter</a:t>
            </a:r>
            <a:r>
              <a:rPr lang="en-US" sz="1900" dirty="0">
                <a:solidFill>
                  <a:schemeClr val="bg1"/>
                </a:solidFill>
              </a:rPr>
              <a:t> a </a:t>
            </a:r>
            <a:r>
              <a:rPr lang="en-US" sz="1900" dirty="0" err="1">
                <a:solidFill>
                  <a:schemeClr val="bg1"/>
                </a:solidFill>
              </a:rPr>
              <a:t>mente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saudável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enquanto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passamos</a:t>
            </a:r>
            <a:r>
              <a:rPr lang="en-US" sz="1900" dirty="0">
                <a:solidFill>
                  <a:schemeClr val="bg1"/>
                </a:solidFill>
              </a:rPr>
              <a:t> por </a:t>
            </a:r>
            <a:r>
              <a:rPr lang="en-US" sz="1900" dirty="0" err="1">
                <a:solidFill>
                  <a:schemeClr val="bg1"/>
                </a:solidFill>
              </a:rPr>
              <a:t>uma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pandemia</a:t>
            </a:r>
            <a:r>
              <a:rPr lang="en-US" sz="1900" dirty="0">
                <a:solidFill>
                  <a:schemeClr val="bg1"/>
                </a:solidFill>
              </a:rPr>
              <a:t>?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69671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9AB736-F76A-4FFD-8E20-90A87694BF5D}"/>
              </a:ext>
            </a:extLst>
          </p:cNvPr>
          <p:cNvSpPr/>
          <p:nvPr/>
        </p:nvSpPr>
        <p:spPr>
          <a:xfrm>
            <a:off x="234176" y="1750740"/>
            <a:ext cx="3021979" cy="2438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600"/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GP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Superando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 o Corona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vírus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F932E-6A9A-4CAA-AAE9-841AFE977E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700"/>
          </a:p>
        </p:txBody>
      </p:sp>
      <p:sp>
        <p:nvSpPr>
          <p:cNvPr id="11" name="Google Shape;746;p20">
            <a:extLst>
              <a:ext uri="{FF2B5EF4-FFF2-40B4-BE49-F238E27FC236}">
                <a16:creationId xmlns:a16="http://schemas.microsoft.com/office/drawing/2014/main" id="{9C7A8E33-A11E-46BE-895B-A695F5DB93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5481" y="996797"/>
            <a:ext cx="5708158" cy="41892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indent="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b="1" dirty="0"/>
              <a:t>  </a:t>
            </a:r>
            <a:r>
              <a:rPr lang="en-US" sz="1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DESAFIO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sz="1900" b="1" kern="1200" dirty="0">
              <a:solidFill>
                <a:schemeClr val="bg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342900" lvl="0" indent="-228600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Que ferramentas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educacionais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inovadoras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podem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ser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utilizadas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em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 tempo de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pandemia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?</a:t>
            </a:r>
          </a:p>
          <a:p>
            <a:pPr marL="0" lvl="0" indent="0" defTabSz="91440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DEF3720-DB63-4E38-A753-761DAB0A1F4D}"/>
              </a:ext>
            </a:extLst>
          </p:cNvPr>
          <p:cNvSpPr/>
          <p:nvPr/>
        </p:nvSpPr>
        <p:spPr>
          <a:xfrm>
            <a:off x="642681" y="846707"/>
            <a:ext cx="787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/>
                </a:solidFill>
                <a:latin typeface="Eras Bold ITC" panose="020B0907030504020204" pitchFamily="34" charset="0"/>
                <a:sym typeface="Encode Sans Semi Condensed Light"/>
              </a:rPr>
              <a:t>Público participante: INSTRUTORES SENAI</a:t>
            </a:r>
          </a:p>
        </p:txBody>
      </p:sp>
    </p:spTree>
    <p:extLst>
      <p:ext uri="{BB962C8B-B14F-4D97-AF65-F5344CB8AC3E}">
        <p14:creationId xmlns:p14="http://schemas.microsoft.com/office/powerpoint/2010/main" val="297903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F932E-6A9A-4CAA-AAE9-841AFE977E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sz="7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45DF20-6D04-47F7-BE42-D3FB5489864A}"/>
              </a:ext>
            </a:extLst>
          </p:cNvPr>
          <p:cNvSpPr txBox="1"/>
          <p:nvPr/>
        </p:nvSpPr>
        <p:spPr>
          <a:xfrm>
            <a:off x="1215483" y="876969"/>
            <a:ext cx="641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Eras Bold ITC" panose="020B0907030504020204" pitchFamily="34" charset="0"/>
              </a:rPr>
              <a:t>REGRAS DO JOGO - Alunos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7AB42C-BC9B-4852-AE5B-2EC259396C5A}"/>
              </a:ext>
            </a:extLst>
          </p:cNvPr>
          <p:cNvSpPr txBox="1"/>
          <p:nvPr/>
        </p:nvSpPr>
        <p:spPr>
          <a:xfrm>
            <a:off x="130269" y="1649408"/>
            <a:ext cx="8946824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Escuderias – no mínimo 2 (dois)  e no máximo 5 (cinco) alunos – com um instrutor orientador.</a:t>
            </a:r>
          </a:p>
          <a:p>
            <a:pPr marL="114300">
              <a:lnSpc>
                <a:spcPct val="90000"/>
              </a:lnSpc>
              <a:spcBef>
                <a:spcPts val="600"/>
              </a:spcBef>
              <a:buSzPts val="2000"/>
            </a:pPr>
            <a:endParaRPr lang="pt-BR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Podem participar alunos dos cursos qualificação, inclusive aprendizagem, técnicos de nível médio, de graduação tecnológica e de bacharelado. 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pt-BR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Alunos de diferentes modalidades, escolas e estados podem compor uma mesma equipe. </a:t>
            </a:r>
          </a:p>
        </p:txBody>
      </p:sp>
    </p:spTree>
    <p:extLst>
      <p:ext uri="{BB962C8B-B14F-4D97-AF65-F5344CB8AC3E}">
        <p14:creationId xmlns:p14="http://schemas.microsoft.com/office/powerpoint/2010/main" val="118752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F932E-6A9A-4CAA-AAE9-841AFE977E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US" sz="7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45DF20-6D04-47F7-BE42-D3FB5489864A}"/>
              </a:ext>
            </a:extLst>
          </p:cNvPr>
          <p:cNvSpPr txBox="1"/>
          <p:nvPr/>
        </p:nvSpPr>
        <p:spPr>
          <a:xfrm>
            <a:off x="1215483" y="876969"/>
            <a:ext cx="641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Eras Bold ITC" panose="020B0907030504020204" pitchFamily="34" charset="0"/>
              </a:rPr>
              <a:t>REGRAS DO JOGO - INSTRUTORES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7AB42C-BC9B-4852-AE5B-2EC259396C5A}"/>
              </a:ext>
            </a:extLst>
          </p:cNvPr>
          <p:cNvSpPr txBox="1"/>
          <p:nvPr/>
        </p:nvSpPr>
        <p:spPr>
          <a:xfrm>
            <a:off x="98588" y="1831075"/>
            <a:ext cx="894682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Escuderias – um ou dois instrutores.  </a:t>
            </a: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pt-BR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endParaRPr lang="pt-BR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Instrutores de diferentes modalidades, diferentes escolas e diferentes estados podem compor uma mesma equipe. </a:t>
            </a:r>
          </a:p>
        </p:txBody>
      </p:sp>
    </p:spTree>
    <p:extLst>
      <p:ext uri="{BB962C8B-B14F-4D97-AF65-F5344CB8AC3E}">
        <p14:creationId xmlns:p14="http://schemas.microsoft.com/office/powerpoint/2010/main" val="243714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D2140-EE90-4E2B-A5F6-17177E68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sz="2800" b="0" dirty="0">
                <a:solidFill>
                  <a:schemeClr val="bg1"/>
                </a:solidFill>
                <a:latin typeface="Eras Bold ITC" panose="020B0907030504020204" pitchFamily="34" charset="0"/>
                <a:cs typeface="Arial"/>
                <a:sym typeface="Arial"/>
              </a:rPr>
              <a:t>REGRA DE OURO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70C064-B98D-44FB-8482-285BA7BC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392" y="1442429"/>
            <a:ext cx="5417664" cy="3231222"/>
          </a:xfrm>
        </p:spPr>
        <p:txBody>
          <a:bodyPr/>
          <a:lstStyle/>
          <a:p>
            <a:pPr marL="101600" indent="0">
              <a:buNone/>
            </a:pPr>
            <a:r>
              <a:rPr lang="pt-BR" sz="2400" b="1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NÃO SERÃO PERMITIDOS ENCONTROS PRESENCIAIS DAS ESCUDERIAS.</a:t>
            </a:r>
          </a:p>
          <a:p>
            <a:pPr marL="101600" indent="0">
              <a:buNone/>
            </a:pPr>
            <a:endParaRPr lang="pt-BR" sz="2400" b="1" dirty="0">
              <a:solidFill>
                <a:srgbClr val="FFC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101600" indent="0">
              <a:buNone/>
            </a:pPr>
            <a:r>
              <a:rPr lang="pt-BR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USE TODAS AS FERRAMENTAS QUE O MUNDO VIRTUAL DISPÕE:</a:t>
            </a:r>
          </a:p>
          <a:p>
            <a:pPr marL="101600" indent="0">
              <a:buNone/>
            </a:pPr>
            <a:r>
              <a:rPr lang="pt-BR" b="1" dirty="0">
                <a:latin typeface="Arial Rounded MT Bold" panose="020F0704030504030204" pitchFamily="34" charset="0"/>
                <a:cs typeface="Aparajita" panose="020B0502040204020203" pitchFamily="18" charset="0"/>
              </a:rPr>
              <a:t>YOUTUBE, WHATTSAPP, INSTAGRAM, TELEFONE,  VIDEOCHAMADAS, TELEGRAM ...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869236-BDA6-4514-87B9-FBB88F116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4098" name="Picture 2" descr="Resultado de imagem para youtube">
            <a:extLst>
              <a:ext uri="{FF2B5EF4-FFF2-40B4-BE49-F238E27FC236}">
                <a16:creationId xmlns:a16="http://schemas.microsoft.com/office/drawing/2014/main" id="{A2D9A04A-1837-4593-843D-1E177E1E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54" y="159347"/>
            <a:ext cx="982353" cy="9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whatsapp">
            <a:extLst>
              <a:ext uri="{FF2B5EF4-FFF2-40B4-BE49-F238E27FC236}">
                <a16:creationId xmlns:a16="http://schemas.microsoft.com/office/drawing/2014/main" id="{38038964-E34D-4A23-8CCE-2798677C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76" y="818903"/>
            <a:ext cx="1052397" cy="105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video chamada">
            <a:extLst>
              <a:ext uri="{FF2B5EF4-FFF2-40B4-BE49-F238E27FC236}">
                <a16:creationId xmlns:a16="http://schemas.microsoft.com/office/drawing/2014/main" id="{5BA17D6B-C4DC-4636-B5A4-995A5194D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9" r="23312"/>
          <a:stretch/>
        </p:blipFill>
        <p:spPr bwMode="auto">
          <a:xfrm>
            <a:off x="6012651" y="1875225"/>
            <a:ext cx="1143495" cy="10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Resultado de imagem para instagram">
            <a:extLst>
              <a:ext uri="{FF2B5EF4-FFF2-40B4-BE49-F238E27FC236}">
                <a16:creationId xmlns:a16="http://schemas.microsoft.com/office/drawing/2014/main" id="{71DB55B3-B159-4FA5-94BA-CD4C07F74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795D5C-B540-451A-90AC-9338F9512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111" y="2774213"/>
            <a:ext cx="1052397" cy="10523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068292-B9A5-4B80-90B8-498A4506A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163" y="3776332"/>
            <a:ext cx="1489965" cy="11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4" name="Imagem 1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5379849-A1E2-432C-8738-BF3D464A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84" y="1056396"/>
            <a:ext cx="8166074" cy="303070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456926-6221-4DCB-8352-2A8741265511}"/>
              </a:ext>
            </a:extLst>
          </p:cNvPr>
          <p:cNvSpPr/>
          <p:nvPr/>
        </p:nvSpPr>
        <p:spPr>
          <a:xfrm>
            <a:off x="7507012" y="2981700"/>
            <a:ext cx="691376" cy="207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serão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9AB736-F76A-4FFD-8E20-90A87694BF5D}"/>
              </a:ext>
            </a:extLst>
          </p:cNvPr>
          <p:cNvSpPr/>
          <p:nvPr/>
        </p:nvSpPr>
        <p:spPr>
          <a:xfrm>
            <a:off x="345592" y="1323250"/>
            <a:ext cx="2400300" cy="334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600"/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GP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Superando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 o Corona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vírus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Abel"/>
              </a:rPr>
              <a:t>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9F932E-6A9A-4CAA-AAE9-841AFE977E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 sz="7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B193D3-FA45-4456-8C5A-10213183E4FF}"/>
              </a:ext>
            </a:extLst>
          </p:cNvPr>
          <p:cNvSpPr txBox="1"/>
          <p:nvPr/>
        </p:nvSpPr>
        <p:spPr>
          <a:xfrm>
            <a:off x="3080429" y="981610"/>
            <a:ext cx="6063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Premiação para 1º para cada um dos desafios para os alunos – Galaxy S10 Plus para cada um dos membros da equipe (até 5) e para o orientador</a:t>
            </a:r>
          </a:p>
          <a:p>
            <a:endParaRPr lang="pt-BR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pt-BR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Premiação para o desafio docente (atividade individual) – um celular Galaxy S20 para o primeiro, segundo e terceiro lugares</a:t>
            </a:r>
          </a:p>
        </p:txBody>
      </p:sp>
    </p:spTree>
    <p:extLst>
      <p:ext uri="{BB962C8B-B14F-4D97-AF65-F5344CB8AC3E}">
        <p14:creationId xmlns:p14="http://schemas.microsoft.com/office/powerpoint/2010/main" val="1997952070"/>
      </p:ext>
    </p:extLst>
  </p:cSld>
  <p:clrMapOvr>
    <a:masterClrMapping/>
  </p:clrMapOvr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F2F3F5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326</Words>
  <Application>Microsoft Office PowerPoint</Application>
  <PresentationFormat>Apresentação na tela (16:9)</PresentationFormat>
  <Paragraphs>72</Paragraphs>
  <Slides>16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Abel</vt:lpstr>
      <vt:lpstr>Encode Sans Semi Condensed Light</vt:lpstr>
      <vt:lpstr>Aharoni</vt:lpstr>
      <vt:lpstr>Elephant</vt:lpstr>
      <vt:lpstr>Corben</vt:lpstr>
      <vt:lpstr>Eras Bold ITC</vt:lpstr>
      <vt:lpstr>Franklin Gothic Medium</vt:lpstr>
      <vt:lpstr>Arial</vt:lpstr>
      <vt:lpstr>Encode Sans Semi Condensed</vt:lpstr>
      <vt:lpstr>Dubai Medium</vt:lpstr>
      <vt:lpstr>Arial Rounded MT Bold</vt:lpstr>
      <vt:lpstr>Calibri</vt:lpstr>
      <vt:lpstr>Pandarus template</vt:lpstr>
      <vt:lpstr>GP Senai - Buscando soluções em tempo de pandemia de COVID - 19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REGRA DE OURO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DICA DE OURO </vt:lpstr>
      <vt:lpstr>DÚVIDAS: USE A PLATAFORMA</vt:lpstr>
      <vt:lpstr>Apresentação do PowerPoint</vt:lpstr>
      <vt:lpstr>Juntos somos mais fortes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Senai - buscando soluções em tempo de pandemia de COVID - 19</dc:title>
  <dc:creator>Monica de Castro Mariano Carneiro</dc:creator>
  <cp:lastModifiedBy>Monica de Castro Mariano Carneiro</cp:lastModifiedBy>
  <cp:revision>18</cp:revision>
  <dcterms:modified xsi:type="dcterms:W3CDTF">2020-03-23T14:52:21Z</dcterms:modified>
</cp:coreProperties>
</file>